
<file path=[Content_Types].xml><?xml version="1.0" encoding="utf-8"?>
<Types xmlns="http://schemas.openxmlformats.org/package/2006/content-types">
  <Default Extension="glb" ContentType="model/gltf.binary"/>
  <Default Extension="jpeg" ContentType="image/jpeg"/>
  <Default Extension="m4v" ContentType="vide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80" r:id="rId2"/>
    <p:sldId id="290" r:id="rId3"/>
    <p:sldId id="292" r:id="rId4"/>
    <p:sldId id="291" r:id="rId5"/>
    <p:sldId id="301" r:id="rId6"/>
    <p:sldId id="303" r:id="rId7"/>
    <p:sldId id="302" r:id="rId8"/>
    <p:sldId id="304" r:id="rId9"/>
    <p:sldId id="305" r:id="rId10"/>
    <p:sldId id="306" r:id="rId11"/>
    <p:sldId id="307" r:id="rId12"/>
    <p:sldId id="309" r:id="rId13"/>
    <p:sldId id="310" r:id="rId14"/>
    <p:sldId id="311" r:id="rId15"/>
    <p:sldId id="312" r:id="rId16"/>
    <p:sldId id="313" r:id="rId17"/>
    <p:sldId id="314" r:id="rId18"/>
    <p:sldId id="315" r:id="rId19"/>
    <p:sldId id="317" r:id="rId20"/>
    <p:sldId id="318" r:id="rId21"/>
    <p:sldId id="289" r:id="rId22"/>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21F30"/>
    <a:srgbClr val="00004C"/>
    <a:srgbClr val="003399"/>
    <a:srgbClr val="262626"/>
    <a:srgbClr val="63D1A0"/>
    <a:srgbClr val="FFFFFF"/>
    <a:srgbClr val="D8DD62"/>
    <a:srgbClr val="FEBA25"/>
    <a:srgbClr val="C6DDF4"/>
    <a:srgbClr val="F1902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85971" autoAdjust="0"/>
  </p:normalViewPr>
  <p:slideViewPr>
    <p:cSldViewPr snapToGrid="0">
      <p:cViewPr varScale="1">
        <p:scale>
          <a:sx n="92" d="100"/>
          <a:sy n="92" d="100"/>
        </p:scale>
        <p:origin x="486" y="90"/>
      </p:cViewPr>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v>
</file>

<file path=ppt/media/media2.mp3>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01/12/2024</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rtl="0"/>
            <a:r>
              <a:rPr lang="en-US" b="0" i="0" dirty="0">
                <a:solidFill>
                  <a:srgbClr val="111111"/>
                </a:solidFill>
                <a:effectLst/>
                <a:latin typeface="-apple-system"/>
              </a:rPr>
              <a:t>In this presentation, we will show how step functions allow for advanced tests </a:t>
            </a:r>
            <a:r>
              <a:rPr lang="en-US" b="0" i="0">
                <a:solidFill>
                  <a:srgbClr val="111111"/>
                </a:solidFill>
                <a:effectLst/>
                <a:latin typeface="-apple-system"/>
              </a:rPr>
              <a:t>of web pages in </a:t>
            </a:r>
            <a:r>
              <a:rPr lang="en-US" b="0" i="0" dirty="0">
                <a:solidFill>
                  <a:srgbClr val="111111"/>
                </a:solidFill>
                <a:effectLst/>
                <a:latin typeface="-apple-system"/>
              </a:rPr>
              <a:t>Provengo.</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We aim to modify the code to prevent interleaving within the steps of a single session. However, we intend to preserve the interleaving that dictates the sequence of the steps themselves, as well as the interleaving of internal actions across steps in different sessions.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10</a:t>
            </a:fld>
            <a:endParaRPr lang="LID4096"/>
          </a:p>
        </p:txBody>
      </p:sp>
    </p:spTree>
    <p:extLst>
      <p:ext uri="{BB962C8B-B14F-4D97-AF65-F5344CB8AC3E}">
        <p14:creationId xmlns:p14="http://schemas.microsoft.com/office/powerpoint/2010/main" val="25609378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The proposed solution blocks any ‘start’ event within the session while a step progresses. In this code, we employ Provengo’s ‘block’ function. This function accepts a specification of the events we wish to block and another function. It then executes the provided function while simultaneously blocking the specified events.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11</a:t>
            </a:fld>
            <a:endParaRPr lang="LID4096"/>
          </a:p>
        </p:txBody>
      </p:sp>
    </p:spTree>
    <p:extLst>
      <p:ext uri="{BB962C8B-B14F-4D97-AF65-F5344CB8AC3E}">
        <p14:creationId xmlns:p14="http://schemas.microsoft.com/office/powerpoint/2010/main" val="31150931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We specify the set of events that we wish to block using an ‘</a:t>
            </a:r>
            <a:r>
              <a:rPr lang="en-US" b="0" i="0" dirty="0" err="1">
                <a:solidFill>
                  <a:srgbClr val="414152"/>
                </a:solidFill>
                <a:effectLst/>
                <a:latin typeface="-apple-system"/>
              </a:rPr>
              <a:t>EventSet</a:t>
            </a:r>
            <a:r>
              <a:rPr lang="en-US" b="0" i="0" dirty="0">
                <a:solidFill>
                  <a:srgbClr val="414152"/>
                </a:solidFill>
                <a:effectLst/>
                <a:latin typeface="-apple-system"/>
              </a:rPr>
              <a:t>’. This function creates an object that uses a filter function to specify the criteria for including an event in a set. In our case, the set of blocked events. In the example shown here, we block all the start events in the specified session.</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12</a:t>
            </a:fld>
            <a:endParaRPr lang="LID4096"/>
          </a:p>
        </p:txBody>
      </p:sp>
    </p:spTree>
    <p:extLst>
      <p:ext uri="{BB962C8B-B14F-4D97-AF65-F5344CB8AC3E}">
        <p14:creationId xmlns:p14="http://schemas.microsoft.com/office/powerpoint/2010/main" val="16959248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In this depiction of the state space of our</a:t>
            </a:r>
            <a:r>
              <a:rPr lang="he-IL" b="0" i="0" dirty="0">
                <a:solidFill>
                  <a:srgbClr val="414152"/>
                </a:solidFill>
                <a:effectLst/>
                <a:latin typeface="-apple-system"/>
              </a:rPr>
              <a:t> </a:t>
            </a:r>
            <a:r>
              <a:rPr lang="en-US" b="0" i="0" dirty="0">
                <a:solidFill>
                  <a:srgbClr val="414152"/>
                </a:solidFill>
                <a:effectLst/>
                <a:latin typeface="-apple-system"/>
              </a:rPr>
              <a:t>single-session model, we see that each step is executed sequentially. Interleaving is applied only to the ordering of these steps. We itemized the sequence of steps along the rightmost path, to show how it breaks into steps. A segment of the graph is magnified to illustrate an instance of interleaving. It can be observed that following the second ‘</a:t>
            </a:r>
            <a:r>
              <a:rPr lang="en-US" b="0" i="0" dirty="0" err="1">
                <a:solidFill>
                  <a:srgbClr val="414152"/>
                </a:solidFill>
                <a:effectLst/>
                <a:latin typeface="-apple-system"/>
              </a:rPr>
              <a:t>addToCart</a:t>
            </a:r>
            <a:r>
              <a:rPr lang="en-US" b="0" i="0" dirty="0">
                <a:solidFill>
                  <a:srgbClr val="414152"/>
                </a:solidFill>
                <a:effectLst/>
                <a:latin typeface="-apple-system"/>
              </a:rPr>
              <a:t>’ action on the leftmost path, a decision point emerges where the initiation of a ‘login’ step and the initiation of another ‘</a:t>
            </a:r>
            <a:r>
              <a:rPr lang="en-US" b="0" i="0" dirty="0" err="1">
                <a:solidFill>
                  <a:srgbClr val="414152"/>
                </a:solidFill>
                <a:effectLst/>
                <a:latin typeface="-apple-system"/>
              </a:rPr>
              <a:t>addToCart</a:t>
            </a:r>
            <a:r>
              <a:rPr lang="en-US" b="0" i="0" dirty="0">
                <a:solidFill>
                  <a:srgbClr val="414152"/>
                </a:solidFill>
                <a:effectLst/>
                <a:latin typeface="-apple-system"/>
              </a:rPr>
              <a:t>’ step are both viable options.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13</a:t>
            </a:fld>
            <a:endParaRPr lang="LID4096"/>
          </a:p>
        </p:txBody>
      </p:sp>
    </p:spTree>
    <p:extLst>
      <p:ext uri="{BB962C8B-B14F-4D97-AF65-F5344CB8AC3E}">
        <p14:creationId xmlns:p14="http://schemas.microsoft.com/office/powerpoint/2010/main" val="29562869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To ease the definition of step functions, we propose the utility function ‘</a:t>
            </a:r>
            <a:r>
              <a:rPr lang="en-US" sz="1200" b="0" dirty="0" err="1">
                <a:solidFill>
                  <a:srgbClr val="DCDCAA"/>
                </a:solidFill>
                <a:effectLst/>
                <a:latin typeface="Consolas" panose="020B0609020204030204" pitchFamily="49" charset="0"/>
              </a:rPr>
              <a:t>defineAction</a:t>
            </a:r>
            <a:r>
              <a:rPr lang="en-US" sz="1200" b="0" dirty="0">
                <a:solidFill>
                  <a:srgbClr val="DCDCAA"/>
                </a:solidFill>
                <a:effectLst/>
                <a:latin typeface="Consolas" panose="020B0609020204030204" pitchFamily="49" charset="0"/>
              </a:rPr>
              <a:t>’. </a:t>
            </a:r>
            <a:endParaRPr lang="en-US" b="0" i="0" dirty="0">
              <a:solidFill>
                <a:srgbClr val="414152"/>
              </a:solidFill>
              <a:effectLst/>
              <a:latin typeface="-apple-system"/>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14</a:t>
            </a:fld>
            <a:endParaRPr lang="LID4096"/>
          </a:p>
        </p:txBody>
      </p:sp>
    </p:spTree>
    <p:extLst>
      <p:ext uri="{BB962C8B-B14F-4D97-AF65-F5344CB8AC3E}">
        <p14:creationId xmlns:p14="http://schemas.microsoft.com/office/powerpoint/2010/main" val="2144138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It uses the standard </a:t>
            </a:r>
            <a:r>
              <a:rPr lang="en-US" b="0" i="0" dirty="0" err="1">
                <a:solidFill>
                  <a:srgbClr val="414152"/>
                </a:solidFill>
                <a:effectLst/>
                <a:latin typeface="-apple-system"/>
              </a:rPr>
              <a:t>javascript</a:t>
            </a:r>
            <a:r>
              <a:rPr lang="en-US" b="0" i="0" dirty="0">
                <a:solidFill>
                  <a:srgbClr val="414152"/>
                </a:solidFill>
                <a:effectLst/>
                <a:latin typeface="-apple-system"/>
              </a:rPr>
              <a:t> syntax for adding a function to the selenium prototype. </a:t>
            </a:r>
          </a:p>
        </p:txBody>
      </p:sp>
      <p:sp>
        <p:nvSpPr>
          <p:cNvPr id="4" name="Slide Number Placeholder 3"/>
          <p:cNvSpPr>
            <a:spLocks noGrp="1"/>
          </p:cNvSpPr>
          <p:nvPr>
            <p:ph type="sldNum" sz="quarter" idx="5"/>
          </p:nvPr>
        </p:nvSpPr>
        <p:spPr/>
        <p:txBody>
          <a:bodyPr/>
          <a:lstStyle/>
          <a:p>
            <a:fld id="{5F696D22-A716-4BA4-AAE4-E7A1B0C278F6}" type="slidenum">
              <a:rPr lang="LID4096" smtClean="0"/>
              <a:t>15</a:t>
            </a:fld>
            <a:endParaRPr lang="LID4096"/>
          </a:p>
        </p:txBody>
      </p:sp>
    </p:spTree>
    <p:extLst>
      <p:ext uri="{BB962C8B-B14F-4D97-AF65-F5344CB8AC3E}">
        <p14:creationId xmlns:p14="http://schemas.microsoft.com/office/powerpoint/2010/main" val="2919135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This function can be invoked from any session object.</a:t>
            </a:r>
          </a:p>
        </p:txBody>
      </p:sp>
      <p:sp>
        <p:nvSpPr>
          <p:cNvPr id="4" name="Slide Number Placeholder 3"/>
          <p:cNvSpPr>
            <a:spLocks noGrp="1"/>
          </p:cNvSpPr>
          <p:nvPr>
            <p:ph type="sldNum" sz="quarter" idx="5"/>
          </p:nvPr>
        </p:nvSpPr>
        <p:spPr/>
        <p:txBody>
          <a:bodyPr/>
          <a:lstStyle/>
          <a:p>
            <a:fld id="{5F696D22-A716-4BA4-AAE4-E7A1B0C278F6}" type="slidenum">
              <a:rPr lang="LID4096" smtClean="0"/>
              <a:t>16</a:t>
            </a:fld>
            <a:endParaRPr lang="LID4096"/>
          </a:p>
        </p:txBody>
      </p:sp>
    </p:spTree>
    <p:extLst>
      <p:ext uri="{BB962C8B-B14F-4D97-AF65-F5344CB8AC3E}">
        <p14:creationId xmlns:p14="http://schemas.microsoft.com/office/powerpoint/2010/main" val="36546458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Within the function, the relevant session object can be accessed via the ‘this’ variable.</a:t>
            </a:r>
          </a:p>
        </p:txBody>
      </p:sp>
      <p:sp>
        <p:nvSpPr>
          <p:cNvPr id="4" name="Slide Number Placeholder 3"/>
          <p:cNvSpPr>
            <a:spLocks noGrp="1"/>
          </p:cNvSpPr>
          <p:nvPr>
            <p:ph type="sldNum" sz="quarter" idx="5"/>
          </p:nvPr>
        </p:nvSpPr>
        <p:spPr/>
        <p:txBody>
          <a:bodyPr/>
          <a:lstStyle/>
          <a:p>
            <a:fld id="{5F696D22-A716-4BA4-AAE4-E7A1B0C278F6}" type="slidenum">
              <a:rPr lang="LID4096" smtClean="0"/>
              <a:t>17</a:t>
            </a:fld>
            <a:endParaRPr lang="LID4096"/>
          </a:p>
        </p:txBody>
      </p:sp>
    </p:spTree>
    <p:extLst>
      <p:ext uri="{BB962C8B-B14F-4D97-AF65-F5344CB8AC3E}">
        <p14:creationId xmlns:p14="http://schemas.microsoft.com/office/powerpoint/2010/main" val="30226927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The implementation of this function is very similar to the implementation of the ‘login’ event that we saw earlier.</a:t>
            </a:r>
          </a:p>
        </p:txBody>
      </p:sp>
      <p:sp>
        <p:nvSpPr>
          <p:cNvPr id="4" name="Slide Number Placeholder 3"/>
          <p:cNvSpPr>
            <a:spLocks noGrp="1"/>
          </p:cNvSpPr>
          <p:nvPr>
            <p:ph type="sldNum" sz="quarter" idx="5"/>
          </p:nvPr>
        </p:nvSpPr>
        <p:spPr/>
        <p:txBody>
          <a:bodyPr/>
          <a:lstStyle/>
          <a:p>
            <a:fld id="{5F696D22-A716-4BA4-AAE4-E7A1B0C278F6}" type="slidenum">
              <a:rPr lang="LID4096" smtClean="0"/>
              <a:t>18</a:t>
            </a:fld>
            <a:endParaRPr lang="LID4096"/>
          </a:p>
        </p:txBody>
      </p:sp>
    </p:spTree>
    <p:extLst>
      <p:ext uri="{BB962C8B-B14F-4D97-AF65-F5344CB8AC3E}">
        <p14:creationId xmlns:p14="http://schemas.microsoft.com/office/powerpoint/2010/main" val="2229027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Only, we delegate the details of how each step is implemented in Selenium by accepting a function as a parameter. </a:t>
            </a:r>
            <a:r>
              <a:rPr lang="en-US" b="0" i="0" dirty="0">
                <a:solidFill>
                  <a:srgbClr val="414152"/>
                </a:solidFill>
                <a:effectLst/>
                <a:latin typeface="-apple-system"/>
              </a:rPr>
              <a:t>This function is invoked at the location where the corresponding details were previously.</a:t>
            </a:r>
            <a:r>
              <a:rPr lang="en-US" b="0" i="0" dirty="0">
                <a:solidFill>
                  <a:srgbClr val="111111"/>
                </a:solidFill>
                <a:effectLst/>
                <a:latin typeface="-apple-system"/>
              </a:rPr>
              <a:t> </a:t>
            </a:r>
            <a:endParaRPr lang="en-US" b="0" i="0" dirty="0">
              <a:solidFill>
                <a:srgbClr val="414152"/>
              </a:solidFill>
              <a:effectLst/>
              <a:latin typeface="-apple-system"/>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19</a:t>
            </a:fld>
            <a:endParaRPr lang="LID4096"/>
          </a:p>
        </p:txBody>
      </p:sp>
    </p:spTree>
    <p:extLst>
      <p:ext uri="{BB962C8B-B14F-4D97-AF65-F5344CB8AC3E}">
        <p14:creationId xmlns:p14="http://schemas.microsoft.com/office/powerpoint/2010/main" val="1727501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We are now set to develop a test that involves running two parallel sessions, as demonstrated in this code. The first b-thread simulates a scenario where Bob logs in and adds a product to the cart. Concurrently, the second b-thread simulates a similar action performed by Alice. This code dependents on the implementation of the ”</a:t>
            </a:r>
            <a:r>
              <a:rPr lang="en-US" dirty="0"/>
              <a:t>login”</a:t>
            </a:r>
            <a:r>
              <a:rPr lang="en-US" b="0" i="0" dirty="0">
                <a:solidFill>
                  <a:srgbClr val="111111"/>
                </a:solidFill>
                <a:effectLst/>
                <a:latin typeface="-apple-system"/>
              </a:rPr>
              <a:t> and ”</a:t>
            </a:r>
            <a:r>
              <a:rPr lang="en-US" dirty="0" err="1"/>
              <a:t>addToCart</a:t>
            </a:r>
            <a:r>
              <a:rPr lang="en-US" dirty="0"/>
              <a:t>”</a:t>
            </a:r>
            <a:r>
              <a:rPr lang="en-US" b="0" i="0" dirty="0">
                <a:solidFill>
                  <a:srgbClr val="111111"/>
                </a:solidFill>
                <a:effectLst/>
                <a:latin typeface="-apple-system"/>
              </a:rPr>
              <a:t> functions, the details of which will be elaborated soon. These functions are referred to as ‘step functions’, a term borrowed from the Gherkin testing language.</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15974073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Now, implementing a step function becomes straightforward. It involves only specifying the Selenium steps.</a:t>
            </a:r>
            <a:endParaRPr lang="en-US" b="0" i="0" dirty="0">
              <a:solidFill>
                <a:srgbClr val="414152"/>
              </a:solidFill>
              <a:effectLst/>
              <a:latin typeface="-apple-system"/>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20</a:t>
            </a:fld>
            <a:endParaRPr lang="LID4096"/>
          </a:p>
        </p:txBody>
      </p:sp>
    </p:spTree>
    <p:extLst>
      <p:ext uri="{BB962C8B-B14F-4D97-AF65-F5344CB8AC3E}">
        <p14:creationId xmlns:p14="http://schemas.microsoft.com/office/powerpoint/2010/main" val="41167627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This brings our presentation to a close. We’ve seen how step functions allow for testing multi-session and interleaved stories in Selenium.</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21</a:t>
            </a:fld>
            <a:endParaRPr lang="LID4096"/>
          </a:p>
        </p:txBody>
      </p:sp>
    </p:spTree>
    <p:extLst>
      <p:ext uri="{BB962C8B-B14F-4D97-AF65-F5344CB8AC3E}">
        <p14:creationId xmlns:p14="http://schemas.microsoft.com/office/powerpoint/2010/main" val="3047414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For this specific example, we can implement the ‘login’ and the ‘</a:t>
            </a:r>
            <a:r>
              <a:rPr lang="en-US" b="0" i="0" dirty="0" err="1">
                <a:solidFill>
                  <a:srgbClr val="111111"/>
                </a:solidFill>
                <a:effectLst/>
                <a:latin typeface="-apple-system"/>
              </a:rPr>
              <a:t>addToCart</a:t>
            </a:r>
            <a:r>
              <a:rPr lang="en-US" b="0" i="0" dirty="0">
                <a:solidFill>
                  <a:srgbClr val="111111"/>
                </a:solidFill>
                <a:effectLst/>
                <a:latin typeface="-apple-system"/>
              </a:rPr>
              <a:t>’ functions by just translating them to sequences of Selenium commands.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3596413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But this may not work in all cases, as we show next.</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3285921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Recall these three b-threads that we saw in an earlier presentation. The idea was that we want to simulate how the login process that, in this case, includes one event is interleaved with the shopping process that includes four events. The third correction, b-thread, was added to make sure that we don’t proceed to the checkout step before we log in.</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3581602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Since we want to use Selenium now, we will implement these b-threads using our step functions. But there are two issues that we need to resolve to allow that.</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99078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The first issue is that we don’t have the ‘Login’ and ‘Checkout’</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3885386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The issue can be easily addressed by initiating marker events at the beginning and end of each step. Note that we need a pair of events for every step since actions have become non-atomic. For instance, the login process now consists of several actions.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2739074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But, there is another issue with this implementation. The sequence diagram on the right shows a possible execution of the model. As the ‘login’ and ‘</a:t>
            </a:r>
            <a:r>
              <a:rPr lang="en-US" b="0" i="0" dirty="0" err="1">
                <a:solidFill>
                  <a:srgbClr val="414152"/>
                </a:solidFill>
                <a:effectLst/>
                <a:latin typeface="-apple-system"/>
              </a:rPr>
              <a:t>addToCart</a:t>
            </a:r>
            <a:r>
              <a:rPr lang="en-US" b="0" i="0" dirty="0">
                <a:solidFill>
                  <a:srgbClr val="414152"/>
                </a:solidFill>
                <a:effectLst/>
                <a:latin typeface="-apple-system"/>
              </a:rPr>
              <a:t>’ function run in separate b-threads in parallel, they are interleaved. This, of course, was not our intention. We want the steps to run atomically and the interleaving to be allowed only between the steps.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9</a:t>
            </a:fld>
            <a:endParaRPr lang="LID4096"/>
          </a:p>
        </p:txBody>
      </p:sp>
    </p:spTree>
    <p:extLst>
      <p:ext uri="{BB962C8B-B14F-4D97-AF65-F5344CB8AC3E}">
        <p14:creationId xmlns:p14="http://schemas.microsoft.com/office/powerpoint/2010/main" val="2389589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01/12/2024</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01/12/2024</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2.mp3"/><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17/06/relationships/model3d" Target="../media/model3d2.glb"/><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15" name="Picture 14">
            <a:extLst>
              <a:ext uri="{FF2B5EF4-FFF2-40B4-BE49-F238E27FC236}">
                <a16:creationId xmlns:a16="http://schemas.microsoft.com/office/drawing/2014/main" id="{274F1261-8A69-CC00-AA9B-4ED2316B08F1}"/>
              </a:ext>
            </a:extLst>
          </p:cNvPr>
          <p:cNvPicPr>
            <a:picLocks noChangeAspect="1"/>
          </p:cNvPicPr>
          <p:nvPr/>
        </p:nvPicPr>
        <p:blipFill>
          <a:blip r:embed="rId8"/>
          <a:stretch>
            <a:fillRect/>
          </a:stretch>
        </p:blipFill>
        <p:spPr>
          <a:xfrm>
            <a:off x="0" y="-17338"/>
            <a:ext cx="12192000" cy="6875338"/>
          </a:xfrm>
          <a:prstGeom prst="rect">
            <a:avLst/>
          </a:prstGeom>
        </p:spPr>
      </p:pic>
      <p:pic>
        <p:nvPicPr>
          <p:cNvPr id="16" name="selenium-001.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466000" y="5742000"/>
            <a:ext cx="540000" cy="540000"/>
          </a:xfrm>
          <a:prstGeom prst="rect">
            <a:avLst/>
          </a:prstGeom>
        </p:spPr>
      </p:pic>
    </p:spTree>
    <p:extLst>
      <p:ext uri="{BB962C8B-B14F-4D97-AF65-F5344CB8AC3E}">
        <p14:creationId xmlns:p14="http://schemas.microsoft.com/office/powerpoint/2010/main" val="1999326076"/>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456" fill="hold"/>
                                        <p:tgtEl>
                                          <p:spTgt spid="16"/>
                                        </p:tgtEl>
                                      </p:cBhvr>
                                    </p:cmd>
                                  </p:childTnLst>
                                </p:cTn>
                              </p:par>
                              <p:par>
                                <p:cTn id="7" presetID="1" presetClass="mediacall" presetSubtype="0" fill="hold" nodeType="withEffect">
                                  <p:stCondLst>
                                    <p:cond delay="0"/>
                                  </p:stCondLst>
                                  <p:childTnLst>
                                    <p:cmd type="call" cmd="playFrom(0.0)">
                                      <p:cBhvr>
                                        <p:cTn id="8" dur="4200" fill="hold"/>
                                        <p:tgtEl>
                                          <p:spTgt spid="4"/>
                                        </p:tgtEl>
                                      </p:cBhvr>
                                    </p:cmd>
                                  </p:childTnLst>
                                </p:cTn>
                              </p:par>
                              <p:par>
                                <p:cTn id="9" presetID="6" presetClass="exit" presetSubtype="32" fill="hold" nodeType="withEffect">
                                  <p:stCondLst>
                                    <p:cond delay="0"/>
                                  </p:stCondLst>
                                  <p:childTnLst>
                                    <p:animEffect transition="out" filter="circle(out)">
                                      <p:cBhvr>
                                        <p:cTn id="10" dur="2000"/>
                                        <p:tgtEl>
                                          <p:spTgt spid="15"/>
                                        </p:tgtEl>
                                      </p:cBhvr>
                                    </p:animEffect>
                                    <p:set>
                                      <p:cBhvr>
                                        <p:cTn id="11" dur="1" fill="hold">
                                          <p:stCondLst>
                                            <p:cond delay="1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2" fill="hold" display="0">
                  <p:stCondLst>
                    <p:cond delay="indefinite"/>
                  </p:stCondLst>
                  <p:endCondLst>
                    <p:cond evt="onStopAudio" delay="0">
                      <p:tgtEl>
                        <p:sldTgt/>
                      </p:tgtEl>
                    </p:cond>
                  </p:endCondLst>
                </p:cTn>
                <p:tgtEl>
                  <p:spTgt spid="16"/>
                </p:tgtEl>
              </p:cMediaNode>
            </p:audio>
            <p:video>
              <p:cMediaNode vol="80000">
                <p:cTn id="13" fill="hold" display="0">
                  <p:stCondLst>
                    <p:cond delay="indefinite"/>
                  </p:stCondLst>
                </p:cTn>
                <p:tgtEl>
                  <p:spTgt spid="4"/>
                </p:tgtEl>
              </p:cMediaNode>
            </p:video>
            <p:seq concurrent="1" nextAc="seek">
              <p:cTn id="14" restart="whenNotActive" fill="hold" evtFilter="cancelBubble" nodeType="interactiveSeq">
                <p:stCondLst>
                  <p:cond evt="onClick" delay="0">
                    <p:tgtEl>
                      <p:spTgt spid="4"/>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withEffect">
                                  <p:stCondLst>
                                    <p:cond delay="0"/>
                                  </p:stCondLst>
                                  <p:childTnLst>
                                    <p:cmd type="call" cmd="togglePause">
                                      <p:cBhvr>
                                        <p:cTn id="18"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Freeform: Shape 81">
            <a:extLst>
              <a:ext uri="{FF2B5EF4-FFF2-40B4-BE49-F238E27FC236}">
                <a16:creationId xmlns:a16="http://schemas.microsoft.com/office/drawing/2014/main" id="{1E6A1C83-C8CA-FAE9-C83A-1A02B9DCE787}"/>
              </a:ext>
            </a:extLst>
          </p:cNvPr>
          <p:cNvSpPr/>
          <p:nvPr/>
        </p:nvSpPr>
        <p:spPr>
          <a:xfrm>
            <a:off x="179521" y="373975"/>
            <a:ext cx="5225372" cy="6180495"/>
          </a:xfrm>
          <a:custGeom>
            <a:avLst/>
            <a:gdLst>
              <a:gd name="connsiteX0" fmla="*/ 0 w 5225372"/>
              <a:gd name="connsiteY0" fmla="*/ 0 h 6180495"/>
              <a:gd name="connsiteX1" fmla="*/ 5225372 w 5225372"/>
              <a:gd name="connsiteY1" fmla="*/ 0 h 6180495"/>
              <a:gd name="connsiteX2" fmla="*/ 5225372 w 5225372"/>
              <a:gd name="connsiteY2" fmla="*/ 6180495 h 6180495"/>
              <a:gd name="connsiteX3" fmla="*/ 0 w 5225372"/>
              <a:gd name="connsiteY3" fmla="*/ 6180495 h 6180495"/>
            </a:gdLst>
            <a:ahLst/>
            <a:cxnLst>
              <a:cxn ang="0">
                <a:pos x="connsiteX0" y="connsiteY0"/>
              </a:cxn>
              <a:cxn ang="0">
                <a:pos x="connsiteX1" y="connsiteY1"/>
              </a:cxn>
              <a:cxn ang="0">
                <a:pos x="connsiteX2" y="connsiteY2"/>
              </a:cxn>
              <a:cxn ang="0">
                <a:pos x="connsiteX3" y="connsiteY3"/>
              </a:cxn>
            </a:cxnLst>
            <a:rect l="l" t="t" r="r" b="b"/>
            <a:pathLst>
              <a:path w="5225372" h="6180495">
                <a:moveTo>
                  <a:pt x="0" y="0"/>
                </a:moveTo>
                <a:lnTo>
                  <a:pt x="5225372" y="0"/>
                </a:lnTo>
                <a:lnTo>
                  <a:pt x="5225372" y="6180495"/>
                </a:lnTo>
                <a:lnTo>
                  <a:pt x="0" y="6180495"/>
                </a:lnTo>
                <a:close/>
              </a:path>
            </a:pathLst>
          </a:custGeom>
          <a:solidFill>
            <a:srgbClr val="003153"/>
          </a:solidFill>
          <a:ln w="13523" cap="flat">
            <a:noFill/>
            <a:prstDash val="solid"/>
            <a:miter/>
          </a:ln>
        </p:spPr>
        <p:txBody>
          <a:bodyPr rtlCol="0" anchor="ctr"/>
          <a:lstStyle/>
          <a:p>
            <a:endParaRPr lang="LID4096" sz="1400" dirty="0">
              <a:latin typeface="Consolas" panose="020B0609020204030204" pitchFamily="49" charset="0"/>
            </a:endParaRPr>
          </a:p>
        </p:txBody>
      </p:sp>
      <p:sp>
        <p:nvSpPr>
          <p:cNvPr id="83" name="Freeform: Shape 82">
            <a:extLst>
              <a:ext uri="{FF2B5EF4-FFF2-40B4-BE49-F238E27FC236}">
                <a16:creationId xmlns:a16="http://schemas.microsoft.com/office/drawing/2014/main" id="{7DE9A62F-948C-41C9-FC05-6DB5D4DA95A9}"/>
              </a:ext>
            </a:extLst>
          </p:cNvPr>
          <p:cNvSpPr/>
          <p:nvPr/>
        </p:nvSpPr>
        <p:spPr>
          <a:xfrm>
            <a:off x="2176262" y="2481830"/>
            <a:ext cx="135372" cy="3009977"/>
          </a:xfrm>
          <a:custGeom>
            <a:avLst/>
            <a:gdLst>
              <a:gd name="connsiteX0" fmla="*/ 0 w 135372"/>
              <a:gd name="connsiteY0" fmla="*/ 0 h 3009977"/>
              <a:gd name="connsiteX1" fmla="*/ 135372 w 135372"/>
              <a:gd name="connsiteY1" fmla="*/ 0 h 3009977"/>
              <a:gd name="connsiteX2" fmla="*/ 135372 w 135372"/>
              <a:gd name="connsiteY2" fmla="*/ 3009978 h 3009977"/>
              <a:gd name="connsiteX3" fmla="*/ 0 w 135372"/>
              <a:gd name="connsiteY3" fmla="*/ 3009978 h 3009977"/>
            </a:gdLst>
            <a:ahLst/>
            <a:cxnLst>
              <a:cxn ang="0">
                <a:pos x="connsiteX0" y="connsiteY0"/>
              </a:cxn>
              <a:cxn ang="0">
                <a:pos x="connsiteX1" y="connsiteY1"/>
              </a:cxn>
              <a:cxn ang="0">
                <a:pos x="connsiteX2" y="connsiteY2"/>
              </a:cxn>
              <a:cxn ang="0">
                <a:pos x="connsiteX3" y="connsiteY3"/>
              </a:cxn>
            </a:cxnLst>
            <a:rect l="l" t="t" r="r" b="b"/>
            <a:pathLst>
              <a:path w="135372" h="3009977">
                <a:moveTo>
                  <a:pt x="0" y="0"/>
                </a:moveTo>
                <a:lnTo>
                  <a:pt x="135372" y="0"/>
                </a:lnTo>
                <a:lnTo>
                  <a:pt x="135372" y="3009978"/>
                </a:lnTo>
                <a:lnTo>
                  <a:pt x="0" y="3009978"/>
                </a:ln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84" name="Freeform: Shape 83">
            <a:extLst>
              <a:ext uri="{FF2B5EF4-FFF2-40B4-BE49-F238E27FC236}">
                <a16:creationId xmlns:a16="http://schemas.microsoft.com/office/drawing/2014/main" id="{946AA8D6-7F87-3E20-6058-0D310367410F}"/>
              </a:ext>
            </a:extLst>
          </p:cNvPr>
          <p:cNvSpPr/>
          <p:nvPr/>
        </p:nvSpPr>
        <p:spPr>
          <a:xfrm>
            <a:off x="3516448" y="1953392"/>
            <a:ext cx="135372" cy="4399143"/>
          </a:xfrm>
          <a:custGeom>
            <a:avLst/>
            <a:gdLst>
              <a:gd name="connsiteX0" fmla="*/ 0 w 135372"/>
              <a:gd name="connsiteY0" fmla="*/ 0 h 4399143"/>
              <a:gd name="connsiteX1" fmla="*/ 135372 w 135372"/>
              <a:gd name="connsiteY1" fmla="*/ 0 h 4399143"/>
              <a:gd name="connsiteX2" fmla="*/ 135372 w 135372"/>
              <a:gd name="connsiteY2" fmla="*/ 4399143 h 4399143"/>
              <a:gd name="connsiteX3" fmla="*/ 0 w 135372"/>
              <a:gd name="connsiteY3" fmla="*/ 4399143 h 4399143"/>
            </a:gdLst>
            <a:ahLst/>
            <a:cxnLst>
              <a:cxn ang="0">
                <a:pos x="connsiteX0" y="connsiteY0"/>
              </a:cxn>
              <a:cxn ang="0">
                <a:pos x="connsiteX1" y="connsiteY1"/>
              </a:cxn>
              <a:cxn ang="0">
                <a:pos x="connsiteX2" y="connsiteY2"/>
              </a:cxn>
              <a:cxn ang="0">
                <a:pos x="connsiteX3" y="connsiteY3"/>
              </a:cxn>
            </a:cxnLst>
            <a:rect l="l" t="t" r="r" b="b"/>
            <a:pathLst>
              <a:path w="135372" h="4399143">
                <a:moveTo>
                  <a:pt x="0" y="0"/>
                </a:moveTo>
                <a:lnTo>
                  <a:pt x="135372" y="0"/>
                </a:lnTo>
                <a:lnTo>
                  <a:pt x="135372" y="4399143"/>
                </a:lnTo>
                <a:lnTo>
                  <a:pt x="0" y="4399143"/>
                </a:ln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85" name="Freeform: Shape 84">
            <a:extLst>
              <a:ext uri="{FF2B5EF4-FFF2-40B4-BE49-F238E27FC236}">
                <a16:creationId xmlns:a16="http://schemas.microsoft.com/office/drawing/2014/main" id="{DFFDF746-7439-8C39-779F-42D59BF054FA}"/>
              </a:ext>
            </a:extLst>
          </p:cNvPr>
          <p:cNvSpPr/>
          <p:nvPr/>
        </p:nvSpPr>
        <p:spPr>
          <a:xfrm>
            <a:off x="612712" y="1427050"/>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1400"/>
          </a:p>
        </p:txBody>
      </p:sp>
      <p:sp>
        <p:nvSpPr>
          <p:cNvPr id="86" name="Freeform: Shape 85">
            <a:extLst>
              <a:ext uri="{FF2B5EF4-FFF2-40B4-BE49-F238E27FC236}">
                <a16:creationId xmlns:a16="http://schemas.microsoft.com/office/drawing/2014/main" id="{0CB42321-7A56-52B7-7761-E39184717D95}"/>
              </a:ext>
            </a:extLst>
          </p:cNvPr>
          <p:cNvSpPr/>
          <p:nvPr/>
        </p:nvSpPr>
        <p:spPr>
          <a:xfrm>
            <a:off x="1343723" y="1427050"/>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1400"/>
          </a:p>
        </p:txBody>
      </p:sp>
      <p:sp>
        <p:nvSpPr>
          <p:cNvPr id="87" name="Freeform: Shape 86">
            <a:extLst>
              <a:ext uri="{FF2B5EF4-FFF2-40B4-BE49-F238E27FC236}">
                <a16:creationId xmlns:a16="http://schemas.microsoft.com/office/drawing/2014/main" id="{4FE7AD4C-ADBF-8E8A-C469-56F19AF157D1}"/>
              </a:ext>
            </a:extLst>
          </p:cNvPr>
          <p:cNvSpPr/>
          <p:nvPr/>
        </p:nvSpPr>
        <p:spPr>
          <a:xfrm>
            <a:off x="2237180" y="2475624"/>
            <a:ext cx="13537" cy="3992075"/>
          </a:xfrm>
          <a:custGeom>
            <a:avLst/>
            <a:gdLst>
              <a:gd name="connsiteX0" fmla="*/ 0 w 13537"/>
              <a:gd name="connsiteY0" fmla="*/ 0 h 3992075"/>
              <a:gd name="connsiteX1" fmla="*/ 0 w 13537"/>
              <a:gd name="connsiteY1" fmla="*/ 3992075 h 3992075"/>
            </a:gdLst>
            <a:ahLst/>
            <a:cxnLst>
              <a:cxn ang="0">
                <a:pos x="connsiteX0" y="connsiteY0"/>
              </a:cxn>
              <a:cxn ang="0">
                <a:pos x="connsiteX1" y="connsiteY1"/>
              </a:cxn>
            </a:cxnLst>
            <a:rect l="l" t="t" r="r" b="b"/>
            <a:pathLst>
              <a:path w="13537" h="3992075">
                <a:moveTo>
                  <a:pt x="0" y="0"/>
                </a:moveTo>
                <a:lnTo>
                  <a:pt x="0" y="3992075"/>
                </a:lnTo>
              </a:path>
            </a:pathLst>
          </a:custGeom>
          <a:ln w="13523" cap="flat">
            <a:solidFill>
              <a:srgbClr val="D9D3D0"/>
            </a:solidFill>
            <a:prstDash val="solid"/>
            <a:miter/>
          </a:ln>
        </p:spPr>
        <p:txBody>
          <a:bodyPr rtlCol="0" anchor="ctr"/>
          <a:lstStyle/>
          <a:p>
            <a:endParaRPr lang="LID4096" sz="1400"/>
          </a:p>
        </p:txBody>
      </p:sp>
      <p:sp>
        <p:nvSpPr>
          <p:cNvPr id="88" name="Freeform: Shape 87">
            <a:extLst>
              <a:ext uri="{FF2B5EF4-FFF2-40B4-BE49-F238E27FC236}">
                <a16:creationId xmlns:a16="http://schemas.microsoft.com/office/drawing/2014/main" id="{AFB305B8-1302-6CB4-CDEA-F690C1B2866C}"/>
              </a:ext>
            </a:extLst>
          </p:cNvPr>
          <p:cNvSpPr/>
          <p:nvPr/>
        </p:nvSpPr>
        <p:spPr>
          <a:xfrm>
            <a:off x="3577366" y="1947186"/>
            <a:ext cx="13537" cy="4520513"/>
          </a:xfrm>
          <a:custGeom>
            <a:avLst/>
            <a:gdLst>
              <a:gd name="connsiteX0" fmla="*/ 0 w 13537"/>
              <a:gd name="connsiteY0" fmla="*/ 0 h 4520513"/>
              <a:gd name="connsiteX1" fmla="*/ 0 w 13537"/>
              <a:gd name="connsiteY1" fmla="*/ 4520514 h 4520513"/>
            </a:gdLst>
            <a:ahLst/>
            <a:cxnLst>
              <a:cxn ang="0">
                <a:pos x="connsiteX0" y="connsiteY0"/>
              </a:cxn>
              <a:cxn ang="0">
                <a:pos x="connsiteX1" y="connsiteY1"/>
              </a:cxn>
            </a:cxnLst>
            <a:rect l="l" t="t" r="r" b="b"/>
            <a:pathLst>
              <a:path w="13537" h="4520513">
                <a:moveTo>
                  <a:pt x="0" y="0"/>
                </a:moveTo>
                <a:lnTo>
                  <a:pt x="0" y="4520514"/>
                </a:lnTo>
              </a:path>
            </a:pathLst>
          </a:custGeom>
          <a:ln w="13523" cap="flat">
            <a:solidFill>
              <a:srgbClr val="D9D3D0"/>
            </a:solidFill>
            <a:prstDash val="solid"/>
            <a:miter/>
          </a:ln>
        </p:spPr>
        <p:txBody>
          <a:bodyPr rtlCol="0" anchor="ctr"/>
          <a:lstStyle/>
          <a:p>
            <a:endParaRPr lang="LID4096" sz="1400"/>
          </a:p>
        </p:txBody>
      </p:sp>
      <p:sp>
        <p:nvSpPr>
          <p:cNvPr id="89" name="Freeform: Shape 88">
            <a:extLst>
              <a:ext uri="{FF2B5EF4-FFF2-40B4-BE49-F238E27FC236}">
                <a16:creationId xmlns:a16="http://schemas.microsoft.com/office/drawing/2014/main" id="{7AA3EE37-27E3-947C-2B0A-A6FE9B1E4606}"/>
              </a:ext>
            </a:extLst>
          </p:cNvPr>
          <p:cNvSpPr/>
          <p:nvPr/>
        </p:nvSpPr>
        <p:spPr>
          <a:xfrm>
            <a:off x="4958164" y="1427050"/>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1400"/>
          </a:p>
        </p:txBody>
      </p:sp>
      <p:sp>
        <p:nvSpPr>
          <p:cNvPr id="90" name="TextBox 89">
            <a:extLst>
              <a:ext uri="{FF2B5EF4-FFF2-40B4-BE49-F238E27FC236}">
                <a16:creationId xmlns:a16="http://schemas.microsoft.com/office/drawing/2014/main" id="{E04B40AC-C82E-B409-FDFB-77270482CA5D}"/>
              </a:ext>
            </a:extLst>
          </p:cNvPr>
          <p:cNvSpPr txBox="1"/>
          <p:nvPr/>
        </p:nvSpPr>
        <p:spPr>
          <a:xfrm>
            <a:off x="223453" y="1159935"/>
            <a:ext cx="681597"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Login</a:t>
            </a:r>
          </a:p>
        </p:txBody>
      </p:sp>
      <p:sp>
        <p:nvSpPr>
          <p:cNvPr id="91" name="Freeform: Shape 90">
            <a:extLst>
              <a:ext uri="{FF2B5EF4-FFF2-40B4-BE49-F238E27FC236}">
                <a16:creationId xmlns:a16="http://schemas.microsoft.com/office/drawing/2014/main" id="{395521F0-A9CD-F35E-7E50-3D1C4B2A79BD}"/>
              </a:ext>
            </a:extLst>
          </p:cNvPr>
          <p:cNvSpPr/>
          <p:nvPr/>
        </p:nvSpPr>
        <p:spPr>
          <a:xfrm>
            <a:off x="511183" y="450751"/>
            <a:ext cx="216595" cy="204736"/>
          </a:xfrm>
          <a:custGeom>
            <a:avLst/>
            <a:gdLst>
              <a:gd name="connsiteX0" fmla="*/ 216596 w 216595"/>
              <a:gd name="connsiteY0" fmla="*/ 102368 h 204736"/>
              <a:gd name="connsiteX1" fmla="*/ 108298 w 216595"/>
              <a:gd name="connsiteY1" fmla="*/ 204737 h 204736"/>
              <a:gd name="connsiteX2" fmla="*/ 0 w 216595"/>
              <a:gd name="connsiteY2" fmla="*/ 102368 h 204736"/>
              <a:gd name="connsiteX3" fmla="*/ 108298 w 216595"/>
              <a:gd name="connsiteY3" fmla="*/ 0 h 204736"/>
              <a:gd name="connsiteX4" fmla="*/ 216596 w 216595"/>
              <a:gd name="connsiteY4" fmla="*/ 102368 h 204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04736">
                <a:moveTo>
                  <a:pt x="216596" y="102368"/>
                </a:moveTo>
                <a:cubicBezTo>
                  <a:pt x="216596" y="158905"/>
                  <a:pt x="168109" y="204737"/>
                  <a:pt x="108298" y="204737"/>
                </a:cubicBezTo>
                <a:cubicBezTo>
                  <a:pt x="48487" y="204737"/>
                  <a:pt x="0" y="158905"/>
                  <a:pt x="0" y="102368"/>
                </a:cubicBezTo>
                <a:cubicBezTo>
                  <a:pt x="0" y="45832"/>
                  <a:pt x="48487" y="0"/>
                  <a:pt x="108298" y="0"/>
                </a:cubicBezTo>
                <a:cubicBezTo>
                  <a:pt x="168109" y="0"/>
                  <a:pt x="216596" y="45832"/>
                  <a:pt x="216596" y="102368"/>
                </a:cubicBez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92" name="Freeform: Shape 91">
            <a:extLst>
              <a:ext uri="{FF2B5EF4-FFF2-40B4-BE49-F238E27FC236}">
                <a16:creationId xmlns:a16="http://schemas.microsoft.com/office/drawing/2014/main" id="{04B83D5A-3456-D20B-BB8E-B8314A42D90A}"/>
              </a:ext>
            </a:extLst>
          </p:cNvPr>
          <p:cNvSpPr/>
          <p:nvPr/>
        </p:nvSpPr>
        <p:spPr>
          <a:xfrm>
            <a:off x="443497" y="655488"/>
            <a:ext cx="351968" cy="537434"/>
          </a:xfrm>
          <a:custGeom>
            <a:avLst/>
            <a:gdLst>
              <a:gd name="connsiteX0" fmla="*/ 175984 w 351968"/>
              <a:gd name="connsiteY0" fmla="*/ 0 h 537434"/>
              <a:gd name="connsiteX1" fmla="*/ 175984 w 351968"/>
              <a:gd name="connsiteY1" fmla="*/ 345494 h 537434"/>
              <a:gd name="connsiteX2" fmla="*/ 0 w 351968"/>
              <a:gd name="connsiteY2" fmla="*/ 102368 h 537434"/>
              <a:gd name="connsiteX3" fmla="*/ 351968 w 351968"/>
              <a:gd name="connsiteY3" fmla="*/ 102368 h 537434"/>
              <a:gd name="connsiteX4" fmla="*/ 175984 w 351968"/>
              <a:gd name="connsiteY4" fmla="*/ 345494 h 537434"/>
              <a:gd name="connsiteX5" fmla="*/ 0 w 351968"/>
              <a:gd name="connsiteY5" fmla="*/ 537434 h 537434"/>
              <a:gd name="connsiteX6" fmla="*/ 175984 w 351968"/>
              <a:gd name="connsiteY6" fmla="*/ 345494 h 537434"/>
              <a:gd name="connsiteX7" fmla="*/ 351968 w 351968"/>
              <a:gd name="connsiteY7" fmla="*/ 537434 h 53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37434">
                <a:moveTo>
                  <a:pt x="175984" y="0"/>
                </a:moveTo>
                <a:lnTo>
                  <a:pt x="175984" y="345494"/>
                </a:lnTo>
                <a:moveTo>
                  <a:pt x="0" y="102368"/>
                </a:moveTo>
                <a:lnTo>
                  <a:pt x="351968" y="102368"/>
                </a:lnTo>
                <a:moveTo>
                  <a:pt x="175984" y="345494"/>
                </a:moveTo>
                <a:lnTo>
                  <a:pt x="0" y="537434"/>
                </a:lnTo>
                <a:moveTo>
                  <a:pt x="175984" y="345494"/>
                </a:moveTo>
                <a:lnTo>
                  <a:pt x="351968" y="537434"/>
                </a:lnTo>
              </a:path>
            </a:pathLst>
          </a:custGeom>
          <a:noFill/>
          <a:ln w="13523" cap="flat">
            <a:solidFill>
              <a:srgbClr val="D9D3D0"/>
            </a:solidFill>
            <a:prstDash val="solid"/>
            <a:miter/>
          </a:ln>
        </p:spPr>
        <p:txBody>
          <a:bodyPr rtlCol="0" anchor="ctr"/>
          <a:lstStyle/>
          <a:p>
            <a:endParaRPr lang="LID4096" sz="1400"/>
          </a:p>
        </p:txBody>
      </p:sp>
      <p:sp>
        <p:nvSpPr>
          <p:cNvPr id="93" name="TextBox 92">
            <a:extLst>
              <a:ext uri="{FF2B5EF4-FFF2-40B4-BE49-F238E27FC236}">
                <a16:creationId xmlns:a16="http://schemas.microsoft.com/office/drawing/2014/main" id="{321A6A60-9196-B22C-14E3-C91E40770DFD}"/>
              </a:ext>
            </a:extLst>
          </p:cNvPr>
          <p:cNvSpPr txBox="1"/>
          <p:nvPr/>
        </p:nvSpPr>
        <p:spPr>
          <a:xfrm>
            <a:off x="1091289" y="1159935"/>
            <a:ext cx="582211"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Shop</a:t>
            </a:r>
          </a:p>
        </p:txBody>
      </p:sp>
      <p:sp>
        <p:nvSpPr>
          <p:cNvPr id="94" name="Freeform: Shape 93">
            <a:extLst>
              <a:ext uri="{FF2B5EF4-FFF2-40B4-BE49-F238E27FC236}">
                <a16:creationId xmlns:a16="http://schemas.microsoft.com/office/drawing/2014/main" id="{AE38A616-8C81-A5D2-7087-0CEBC334510C}"/>
              </a:ext>
            </a:extLst>
          </p:cNvPr>
          <p:cNvSpPr/>
          <p:nvPr/>
        </p:nvSpPr>
        <p:spPr>
          <a:xfrm>
            <a:off x="1242193" y="450751"/>
            <a:ext cx="216595" cy="204736"/>
          </a:xfrm>
          <a:custGeom>
            <a:avLst/>
            <a:gdLst>
              <a:gd name="connsiteX0" fmla="*/ 216596 w 216595"/>
              <a:gd name="connsiteY0" fmla="*/ 102368 h 204736"/>
              <a:gd name="connsiteX1" fmla="*/ 108298 w 216595"/>
              <a:gd name="connsiteY1" fmla="*/ 204737 h 204736"/>
              <a:gd name="connsiteX2" fmla="*/ 0 w 216595"/>
              <a:gd name="connsiteY2" fmla="*/ 102368 h 204736"/>
              <a:gd name="connsiteX3" fmla="*/ 108298 w 216595"/>
              <a:gd name="connsiteY3" fmla="*/ 0 h 204736"/>
              <a:gd name="connsiteX4" fmla="*/ 216596 w 216595"/>
              <a:gd name="connsiteY4" fmla="*/ 102368 h 204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04736">
                <a:moveTo>
                  <a:pt x="216596" y="102368"/>
                </a:moveTo>
                <a:cubicBezTo>
                  <a:pt x="216596" y="158905"/>
                  <a:pt x="168109" y="204737"/>
                  <a:pt x="108298" y="204737"/>
                </a:cubicBezTo>
                <a:cubicBezTo>
                  <a:pt x="48487" y="204737"/>
                  <a:pt x="0" y="158905"/>
                  <a:pt x="0" y="102368"/>
                </a:cubicBezTo>
                <a:cubicBezTo>
                  <a:pt x="0" y="45832"/>
                  <a:pt x="48487" y="0"/>
                  <a:pt x="108298" y="0"/>
                </a:cubicBezTo>
                <a:cubicBezTo>
                  <a:pt x="168109" y="0"/>
                  <a:pt x="216596" y="45832"/>
                  <a:pt x="216596" y="102368"/>
                </a:cubicBez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95" name="Freeform: Shape 94">
            <a:extLst>
              <a:ext uri="{FF2B5EF4-FFF2-40B4-BE49-F238E27FC236}">
                <a16:creationId xmlns:a16="http://schemas.microsoft.com/office/drawing/2014/main" id="{774103A6-8932-7E05-B128-05999368BCD2}"/>
              </a:ext>
            </a:extLst>
          </p:cNvPr>
          <p:cNvSpPr/>
          <p:nvPr/>
        </p:nvSpPr>
        <p:spPr>
          <a:xfrm>
            <a:off x="1174507" y="655488"/>
            <a:ext cx="351968" cy="537434"/>
          </a:xfrm>
          <a:custGeom>
            <a:avLst/>
            <a:gdLst>
              <a:gd name="connsiteX0" fmla="*/ 175984 w 351968"/>
              <a:gd name="connsiteY0" fmla="*/ 0 h 537434"/>
              <a:gd name="connsiteX1" fmla="*/ 175984 w 351968"/>
              <a:gd name="connsiteY1" fmla="*/ 345494 h 537434"/>
              <a:gd name="connsiteX2" fmla="*/ 0 w 351968"/>
              <a:gd name="connsiteY2" fmla="*/ 102368 h 537434"/>
              <a:gd name="connsiteX3" fmla="*/ 351968 w 351968"/>
              <a:gd name="connsiteY3" fmla="*/ 102368 h 537434"/>
              <a:gd name="connsiteX4" fmla="*/ 175984 w 351968"/>
              <a:gd name="connsiteY4" fmla="*/ 345494 h 537434"/>
              <a:gd name="connsiteX5" fmla="*/ 0 w 351968"/>
              <a:gd name="connsiteY5" fmla="*/ 537434 h 537434"/>
              <a:gd name="connsiteX6" fmla="*/ 175984 w 351968"/>
              <a:gd name="connsiteY6" fmla="*/ 345494 h 537434"/>
              <a:gd name="connsiteX7" fmla="*/ 351968 w 351968"/>
              <a:gd name="connsiteY7" fmla="*/ 537434 h 53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37434">
                <a:moveTo>
                  <a:pt x="175984" y="0"/>
                </a:moveTo>
                <a:lnTo>
                  <a:pt x="175984" y="345494"/>
                </a:lnTo>
                <a:moveTo>
                  <a:pt x="0" y="102368"/>
                </a:moveTo>
                <a:lnTo>
                  <a:pt x="351968" y="102368"/>
                </a:lnTo>
                <a:moveTo>
                  <a:pt x="175984" y="345494"/>
                </a:moveTo>
                <a:lnTo>
                  <a:pt x="0" y="537434"/>
                </a:lnTo>
                <a:moveTo>
                  <a:pt x="175984" y="345494"/>
                </a:moveTo>
                <a:lnTo>
                  <a:pt x="351968" y="537434"/>
                </a:lnTo>
              </a:path>
            </a:pathLst>
          </a:custGeom>
          <a:noFill/>
          <a:ln w="13523" cap="flat">
            <a:solidFill>
              <a:srgbClr val="D9D3D0"/>
            </a:solidFill>
            <a:prstDash val="solid"/>
            <a:miter/>
          </a:ln>
        </p:spPr>
        <p:txBody>
          <a:bodyPr rtlCol="0" anchor="ctr"/>
          <a:lstStyle/>
          <a:p>
            <a:endParaRPr lang="LID4096" sz="1400"/>
          </a:p>
        </p:txBody>
      </p:sp>
      <p:sp>
        <p:nvSpPr>
          <p:cNvPr id="96" name="Freeform: Shape 95">
            <a:extLst>
              <a:ext uri="{FF2B5EF4-FFF2-40B4-BE49-F238E27FC236}">
                <a16:creationId xmlns:a16="http://schemas.microsoft.com/office/drawing/2014/main" id="{4CAFC0D8-8576-A855-2405-2900BFF9D159}"/>
              </a:ext>
            </a:extLst>
          </p:cNvPr>
          <p:cNvSpPr/>
          <p:nvPr/>
        </p:nvSpPr>
        <p:spPr>
          <a:xfrm>
            <a:off x="4592659" y="1026573"/>
            <a:ext cx="731010" cy="387680"/>
          </a:xfrm>
          <a:custGeom>
            <a:avLst/>
            <a:gdLst>
              <a:gd name="connsiteX0" fmla="*/ 697168 w 731010"/>
              <a:gd name="connsiteY0" fmla="*/ 0 h 387680"/>
              <a:gd name="connsiteX1" fmla="*/ 731011 w 731010"/>
              <a:gd name="connsiteY1" fmla="*/ 31990 h 387680"/>
              <a:gd name="connsiteX2" fmla="*/ 731011 w 731010"/>
              <a:gd name="connsiteY2" fmla="*/ 355691 h 387680"/>
              <a:gd name="connsiteX3" fmla="*/ 697168 w 731010"/>
              <a:gd name="connsiteY3" fmla="*/ 387681 h 387680"/>
              <a:gd name="connsiteX4" fmla="*/ 33843 w 731010"/>
              <a:gd name="connsiteY4" fmla="*/ 387681 h 387680"/>
              <a:gd name="connsiteX5" fmla="*/ 0 w 731010"/>
              <a:gd name="connsiteY5" fmla="*/ 355691 h 387680"/>
              <a:gd name="connsiteX6" fmla="*/ 0 w 731010"/>
              <a:gd name="connsiteY6" fmla="*/ 31990 h 387680"/>
              <a:gd name="connsiteX7" fmla="*/ 33843 w 731010"/>
              <a:gd name="connsiteY7" fmla="*/ 0 h 387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010" h="387680">
                <a:moveTo>
                  <a:pt x="697168" y="0"/>
                </a:moveTo>
                <a:cubicBezTo>
                  <a:pt x="715858" y="0"/>
                  <a:pt x="731011" y="14322"/>
                  <a:pt x="731011" y="31990"/>
                </a:cubicBezTo>
                <a:lnTo>
                  <a:pt x="731011" y="355691"/>
                </a:lnTo>
                <a:cubicBezTo>
                  <a:pt x="731011" y="373358"/>
                  <a:pt x="715858" y="387681"/>
                  <a:pt x="697168" y="387681"/>
                </a:cubicBezTo>
                <a:lnTo>
                  <a:pt x="33843" y="387681"/>
                </a:lnTo>
                <a:cubicBezTo>
                  <a:pt x="15152" y="387681"/>
                  <a:pt x="0" y="373358"/>
                  <a:pt x="0" y="355691"/>
                </a:cubicBezTo>
                <a:lnTo>
                  <a:pt x="0" y="31990"/>
                </a:lnTo>
                <a:cubicBezTo>
                  <a:pt x="0" y="14322"/>
                  <a:pt x="15152" y="0"/>
                  <a:pt x="33843" y="0"/>
                </a:cubicBez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97" name="TextBox 96">
            <a:extLst>
              <a:ext uri="{FF2B5EF4-FFF2-40B4-BE49-F238E27FC236}">
                <a16:creationId xmlns:a16="http://schemas.microsoft.com/office/drawing/2014/main" id="{BE8EF00D-F7D4-C6A1-2209-165995A3E252}"/>
              </a:ext>
            </a:extLst>
          </p:cNvPr>
          <p:cNvSpPr txBox="1"/>
          <p:nvPr/>
        </p:nvSpPr>
        <p:spPr>
          <a:xfrm>
            <a:off x="4595979" y="1057567"/>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Store</a:t>
            </a:r>
          </a:p>
        </p:txBody>
      </p:sp>
      <p:sp>
        <p:nvSpPr>
          <p:cNvPr id="98" name="Freeform: Shape 97">
            <a:extLst>
              <a:ext uri="{FF2B5EF4-FFF2-40B4-BE49-F238E27FC236}">
                <a16:creationId xmlns:a16="http://schemas.microsoft.com/office/drawing/2014/main" id="{12F5DEFE-B1E4-BD54-E1A7-1DC2AF341F4E}"/>
              </a:ext>
            </a:extLst>
          </p:cNvPr>
          <p:cNvSpPr/>
          <p:nvPr/>
        </p:nvSpPr>
        <p:spPr>
          <a:xfrm>
            <a:off x="2176262" y="2481830"/>
            <a:ext cx="135372" cy="3009977"/>
          </a:xfrm>
          <a:custGeom>
            <a:avLst/>
            <a:gdLst>
              <a:gd name="connsiteX0" fmla="*/ 0 w 135372"/>
              <a:gd name="connsiteY0" fmla="*/ 0 h 3009977"/>
              <a:gd name="connsiteX1" fmla="*/ 135372 w 135372"/>
              <a:gd name="connsiteY1" fmla="*/ 0 h 3009977"/>
              <a:gd name="connsiteX2" fmla="*/ 135372 w 135372"/>
              <a:gd name="connsiteY2" fmla="*/ 3009978 h 3009977"/>
              <a:gd name="connsiteX3" fmla="*/ 0 w 135372"/>
              <a:gd name="connsiteY3" fmla="*/ 3009978 h 3009977"/>
            </a:gdLst>
            <a:ahLst/>
            <a:cxnLst>
              <a:cxn ang="0">
                <a:pos x="connsiteX0" y="connsiteY0"/>
              </a:cxn>
              <a:cxn ang="0">
                <a:pos x="connsiteX1" y="connsiteY1"/>
              </a:cxn>
              <a:cxn ang="0">
                <a:pos x="connsiteX2" y="connsiteY2"/>
              </a:cxn>
              <a:cxn ang="0">
                <a:pos x="connsiteX3" y="connsiteY3"/>
              </a:cxn>
            </a:cxnLst>
            <a:rect l="l" t="t" r="r" b="b"/>
            <a:pathLst>
              <a:path w="135372" h="3009977">
                <a:moveTo>
                  <a:pt x="0" y="0"/>
                </a:moveTo>
                <a:lnTo>
                  <a:pt x="135372" y="0"/>
                </a:lnTo>
                <a:lnTo>
                  <a:pt x="135372" y="3009978"/>
                </a:lnTo>
                <a:lnTo>
                  <a:pt x="0" y="3009978"/>
                </a:ln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99" name="Freeform: Shape 98">
            <a:extLst>
              <a:ext uri="{FF2B5EF4-FFF2-40B4-BE49-F238E27FC236}">
                <a16:creationId xmlns:a16="http://schemas.microsoft.com/office/drawing/2014/main" id="{1729D931-4D2C-F778-1CDA-152CC79C312F}"/>
              </a:ext>
            </a:extLst>
          </p:cNvPr>
          <p:cNvSpPr/>
          <p:nvPr/>
        </p:nvSpPr>
        <p:spPr>
          <a:xfrm>
            <a:off x="3516448" y="1953392"/>
            <a:ext cx="135372" cy="4399143"/>
          </a:xfrm>
          <a:custGeom>
            <a:avLst/>
            <a:gdLst>
              <a:gd name="connsiteX0" fmla="*/ 0 w 135372"/>
              <a:gd name="connsiteY0" fmla="*/ 0 h 4399143"/>
              <a:gd name="connsiteX1" fmla="*/ 135372 w 135372"/>
              <a:gd name="connsiteY1" fmla="*/ 0 h 4399143"/>
              <a:gd name="connsiteX2" fmla="*/ 135372 w 135372"/>
              <a:gd name="connsiteY2" fmla="*/ 4399143 h 4399143"/>
              <a:gd name="connsiteX3" fmla="*/ 0 w 135372"/>
              <a:gd name="connsiteY3" fmla="*/ 4399143 h 4399143"/>
            </a:gdLst>
            <a:ahLst/>
            <a:cxnLst>
              <a:cxn ang="0">
                <a:pos x="connsiteX0" y="connsiteY0"/>
              </a:cxn>
              <a:cxn ang="0">
                <a:pos x="connsiteX1" y="connsiteY1"/>
              </a:cxn>
              <a:cxn ang="0">
                <a:pos x="connsiteX2" y="connsiteY2"/>
              </a:cxn>
              <a:cxn ang="0">
                <a:pos x="connsiteX3" y="connsiteY3"/>
              </a:cxn>
            </a:cxnLst>
            <a:rect l="l" t="t" r="r" b="b"/>
            <a:pathLst>
              <a:path w="135372" h="4399143">
                <a:moveTo>
                  <a:pt x="0" y="0"/>
                </a:moveTo>
                <a:lnTo>
                  <a:pt x="135372" y="0"/>
                </a:lnTo>
                <a:lnTo>
                  <a:pt x="135372" y="4399143"/>
                </a:lnTo>
                <a:lnTo>
                  <a:pt x="0" y="4399143"/>
                </a:ln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100" name="Freeform: Shape 99">
            <a:extLst>
              <a:ext uri="{FF2B5EF4-FFF2-40B4-BE49-F238E27FC236}">
                <a16:creationId xmlns:a16="http://schemas.microsoft.com/office/drawing/2014/main" id="{D4790D51-AA6B-1E3D-26DA-741DE15C6E5F}"/>
              </a:ext>
            </a:extLst>
          </p:cNvPr>
          <p:cNvSpPr/>
          <p:nvPr/>
        </p:nvSpPr>
        <p:spPr>
          <a:xfrm>
            <a:off x="2819281" y="1774247"/>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01" name="Freeform: Shape 100">
            <a:extLst>
              <a:ext uri="{FF2B5EF4-FFF2-40B4-BE49-F238E27FC236}">
                <a16:creationId xmlns:a16="http://schemas.microsoft.com/office/drawing/2014/main" id="{D3A09754-D3BB-20A3-B72B-43EBB88B2C08}"/>
              </a:ext>
            </a:extLst>
          </p:cNvPr>
          <p:cNvSpPr/>
          <p:nvPr/>
        </p:nvSpPr>
        <p:spPr>
          <a:xfrm>
            <a:off x="1350491" y="1825431"/>
            <a:ext cx="1550013" cy="12796"/>
          </a:xfrm>
          <a:custGeom>
            <a:avLst/>
            <a:gdLst>
              <a:gd name="connsiteX0" fmla="*/ 0 w 1550013"/>
              <a:gd name="connsiteY0" fmla="*/ 0 h 12796"/>
              <a:gd name="connsiteX1" fmla="*/ 1550013 w 1550013"/>
              <a:gd name="connsiteY1" fmla="*/ 0 h 12796"/>
            </a:gdLst>
            <a:ahLst/>
            <a:cxnLst>
              <a:cxn ang="0">
                <a:pos x="connsiteX0" y="connsiteY0"/>
              </a:cxn>
              <a:cxn ang="0">
                <a:pos x="connsiteX1" y="connsiteY1"/>
              </a:cxn>
            </a:cxnLst>
            <a:rect l="l" t="t" r="r" b="b"/>
            <a:pathLst>
              <a:path w="1550013" h="12796">
                <a:moveTo>
                  <a:pt x="0" y="0"/>
                </a:moveTo>
                <a:lnTo>
                  <a:pt x="1550013" y="0"/>
                </a:lnTo>
              </a:path>
            </a:pathLst>
          </a:custGeom>
          <a:ln w="13523" cap="flat">
            <a:solidFill>
              <a:srgbClr val="D9D3D0"/>
            </a:solidFill>
            <a:prstDash val="solid"/>
            <a:miter/>
          </a:ln>
        </p:spPr>
        <p:txBody>
          <a:bodyPr rtlCol="0" anchor="ctr"/>
          <a:lstStyle/>
          <a:p>
            <a:endParaRPr lang="LID4096" sz="1400"/>
          </a:p>
        </p:txBody>
      </p:sp>
      <p:sp>
        <p:nvSpPr>
          <p:cNvPr id="102" name="TextBox 101">
            <a:extLst>
              <a:ext uri="{FF2B5EF4-FFF2-40B4-BE49-F238E27FC236}">
                <a16:creationId xmlns:a16="http://schemas.microsoft.com/office/drawing/2014/main" id="{625EF524-C11C-AE4E-9E35-952FB236BECF}"/>
              </a:ext>
            </a:extLst>
          </p:cNvPr>
          <p:cNvSpPr txBox="1"/>
          <p:nvPr/>
        </p:nvSpPr>
        <p:spPr>
          <a:xfrm>
            <a:off x="1353812" y="1548538"/>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Start</a:t>
            </a:r>
          </a:p>
        </p:txBody>
      </p:sp>
      <p:sp>
        <p:nvSpPr>
          <p:cNvPr id="104" name="TextBox 103">
            <a:extLst>
              <a:ext uri="{FF2B5EF4-FFF2-40B4-BE49-F238E27FC236}">
                <a16:creationId xmlns:a16="http://schemas.microsoft.com/office/drawing/2014/main" id="{DE24F63C-FD3C-42B4-4DAF-6A7617840785}"/>
              </a:ext>
            </a:extLst>
          </p:cNvPr>
          <p:cNvSpPr txBox="1"/>
          <p:nvPr/>
        </p:nvSpPr>
        <p:spPr>
          <a:xfrm>
            <a:off x="3110053" y="1636645"/>
            <a:ext cx="1096710"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addToCart</a:t>
            </a:r>
          </a:p>
        </p:txBody>
      </p:sp>
      <p:sp>
        <p:nvSpPr>
          <p:cNvPr id="105" name="Freeform: Shape 104">
            <a:extLst>
              <a:ext uri="{FF2B5EF4-FFF2-40B4-BE49-F238E27FC236}">
                <a16:creationId xmlns:a16="http://schemas.microsoft.com/office/drawing/2014/main" id="{8B56C61B-6B24-0F24-6D05-46460E9AD5AB}"/>
              </a:ext>
            </a:extLst>
          </p:cNvPr>
          <p:cNvSpPr/>
          <p:nvPr/>
        </p:nvSpPr>
        <p:spPr>
          <a:xfrm>
            <a:off x="1749840" y="2302686"/>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06" name="Freeform: Shape 105">
            <a:extLst>
              <a:ext uri="{FF2B5EF4-FFF2-40B4-BE49-F238E27FC236}">
                <a16:creationId xmlns:a16="http://schemas.microsoft.com/office/drawing/2014/main" id="{E6E6BD0B-C6F8-C5A6-D95F-DA23D41798E7}"/>
              </a:ext>
            </a:extLst>
          </p:cNvPr>
          <p:cNvSpPr/>
          <p:nvPr/>
        </p:nvSpPr>
        <p:spPr>
          <a:xfrm>
            <a:off x="619481" y="2353870"/>
            <a:ext cx="1211582" cy="12796"/>
          </a:xfrm>
          <a:custGeom>
            <a:avLst/>
            <a:gdLst>
              <a:gd name="connsiteX0" fmla="*/ 0 w 1211582"/>
              <a:gd name="connsiteY0" fmla="*/ 0 h 12796"/>
              <a:gd name="connsiteX1" fmla="*/ 1211582 w 1211582"/>
              <a:gd name="connsiteY1" fmla="*/ 0 h 12796"/>
            </a:gdLst>
            <a:ahLst/>
            <a:cxnLst>
              <a:cxn ang="0">
                <a:pos x="connsiteX0" y="connsiteY0"/>
              </a:cxn>
              <a:cxn ang="0">
                <a:pos x="connsiteX1" y="connsiteY1"/>
              </a:cxn>
            </a:cxnLst>
            <a:rect l="l" t="t" r="r" b="b"/>
            <a:pathLst>
              <a:path w="1211582" h="12796">
                <a:moveTo>
                  <a:pt x="0" y="0"/>
                </a:moveTo>
                <a:lnTo>
                  <a:pt x="1211582" y="0"/>
                </a:lnTo>
              </a:path>
            </a:pathLst>
          </a:custGeom>
          <a:ln w="13523" cap="flat">
            <a:solidFill>
              <a:srgbClr val="D9D3D0"/>
            </a:solidFill>
            <a:prstDash val="solid"/>
            <a:miter/>
          </a:ln>
        </p:spPr>
        <p:txBody>
          <a:bodyPr rtlCol="0" anchor="ctr"/>
          <a:lstStyle/>
          <a:p>
            <a:endParaRPr lang="LID4096" sz="1400"/>
          </a:p>
        </p:txBody>
      </p:sp>
      <p:sp>
        <p:nvSpPr>
          <p:cNvPr id="107" name="TextBox 106">
            <a:extLst>
              <a:ext uri="{FF2B5EF4-FFF2-40B4-BE49-F238E27FC236}">
                <a16:creationId xmlns:a16="http://schemas.microsoft.com/office/drawing/2014/main" id="{FB0D24EC-875A-DA96-BA94-904806DCAB7B}"/>
              </a:ext>
            </a:extLst>
          </p:cNvPr>
          <p:cNvSpPr txBox="1"/>
          <p:nvPr/>
        </p:nvSpPr>
        <p:spPr>
          <a:xfrm>
            <a:off x="622801" y="2076976"/>
            <a:ext cx="681597"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Start</a:t>
            </a:r>
          </a:p>
        </p:txBody>
      </p:sp>
      <p:sp>
        <p:nvSpPr>
          <p:cNvPr id="109" name="TextBox 108">
            <a:extLst>
              <a:ext uri="{FF2B5EF4-FFF2-40B4-BE49-F238E27FC236}">
                <a16:creationId xmlns:a16="http://schemas.microsoft.com/office/drawing/2014/main" id="{8038704F-8AE3-614F-8E46-F88FFC2AF4C1}"/>
              </a:ext>
            </a:extLst>
          </p:cNvPr>
          <p:cNvSpPr txBox="1"/>
          <p:nvPr/>
        </p:nvSpPr>
        <p:spPr>
          <a:xfrm>
            <a:off x="1966993" y="2176662"/>
            <a:ext cx="681597" cy="307777"/>
          </a:xfrm>
          <a:prstGeom prst="rect">
            <a:avLst/>
          </a:prstGeom>
          <a:noFill/>
        </p:spPr>
        <p:txBody>
          <a:bodyPr wrap="square" rtlCol="0">
            <a:spAutoFit/>
          </a:bodyPr>
          <a:lstStyle/>
          <a:p>
            <a:pPr algn="l"/>
            <a:r>
              <a:rPr lang="LID4096" sz="1400" spc="0" baseline="0" dirty="0">
                <a:ln/>
                <a:solidFill>
                  <a:srgbClr val="D9D3D0"/>
                </a:solidFill>
                <a:latin typeface="Consolas" panose="020B0609020204030204" pitchFamily="49" charset="0"/>
                <a:ea typeface="Verdana"/>
                <a:sym typeface="Verdana"/>
                <a:rtl val="0"/>
              </a:rPr>
              <a:t>login</a:t>
            </a:r>
          </a:p>
        </p:txBody>
      </p:sp>
      <p:sp>
        <p:nvSpPr>
          <p:cNvPr id="110" name="Freeform: Shape 109">
            <a:extLst>
              <a:ext uri="{FF2B5EF4-FFF2-40B4-BE49-F238E27FC236}">
                <a16:creationId xmlns:a16="http://schemas.microsoft.com/office/drawing/2014/main" id="{BB38AB59-D1C1-EAF0-8A06-A172267885E5}"/>
              </a:ext>
            </a:extLst>
          </p:cNvPr>
          <p:cNvSpPr/>
          <p:nvPr/>
        </p:nvSpPr>
        <p:spPr>
          <a:xfrm>
            <a:off x="4795717" y="2831111"/>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11" name="Freeform: Shape 110">
            <a:extLst>
              <a:ext uri="{FF2B5EF4-FFF2-40B4-BE49-F238E27FC236}">
                <a16:creationId xmlns:a16="http://schemas.microsoft.com/office/drawing/2014/main" id="{356BF2E3-47C2-852A-7776-BC36B8A22E12}"/>
              </a:ext>
            </a:extLst>
          </p:cNvPr>
          <p:cNvSpPr/>
          <p:nvPr/>
        </p:nvSpPr>
        <p:spPr>
          <a:xfrm>
            <a:off x="3651821" y="2882296"/>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1400"/>
          </a:p>
        </p:txBody>
      </p:sp>
      <p:sp>
        <p:nvSpPr>
          <p:cNvPr id="112" name="TextBox 111">
            <a:extLst>
              <a:ext uri="{FF2B5EF4-FFF2-40B4-BE49-F238E27FC236}">
                <a16:creationId xmlns:a16="http://schemas.microsoft.com/office/drawing/2014/main" id="{E6451369-8DBB-E390-5490-2FE8F2E76AD0}"/>
              </a:ext>
            </a:extLst>
          </p:cNvPr>
          <p:cNvSpPr txBox="1"/>
          <p:nvPr/>
        </p:nvSpPr>
        <p:spPr>
          <a:xfrm>
            <a:off x="3655141" y="2605415"/>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13" name="Freeform: Shape 112">
            <a:extLst>
              <a:ext uri="{FF2B5EF4-FFF2-40B4-BE49-F238E27FC236}">
                <a16:creationId xmlns:a16="http://schemas.microsoft.com/office/drawing/2014/main" id="{6C73B7C9-C222-ABD2-F01A-8042383E6322}"/>
              </a:ext>
            </a:extLst>
          </p:cNvPr>
          <p:cNvSpPr/>
          <p:nvPr/>
        </p:nvSpPr>
        <p:spPr>
          <a:xfrm>
            <a:off x="4795717" y="3203899"/>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14" name="Freeform: Shape 113">
            <a:extLst>
              <a:ext uri="{FF2B5EF4-FFF2-40B4-BE49-F238E27FC236}">
                <a16:creationId xmlns:a16="http://schemas.microsoft.com/office/drawing/2014/main" id="{8BBCF994-EFC0-C895-8F26-9F06AB414F9E}"/>
              </a:ext>
            </a:extLst>
          </p:cNvPr>
          <p:cNvSpPr/>
          <p:nvPr/>
        </p:nvSpPr>
        <p:spPr>
          <a:xfrm>
            <a:off x="3651821" y="3255083"/>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1400"/>
          </a:p>
        </p:txBody>
      </p:sp>
      <p:sp>
        <p:nvSpPr>
          <p:cNvPr id="115" name="TextBox 114">
            <a:extLst>
              <a:ext uri="{FF2B5EF4-FFF2-40B4-BE49-F238E27FC236}">
                <a16:creationId xmlns:a16="http://schemas.microsoft.com/office/drawing/2014/main" id="{F6804843-87D3-B066-0DE5-0383AAFC0618}"/>
              </a:ext>
            </a:extLst>
          </p:cNvPr>
          <p:cNvSpPr txBox="1"/>
          <p:nvPr/>
        </p:nvSpPr>
        <p:spPr>
          <a:xfrm>
            <a:off x="3655141" y="2978190"/>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16" name="Freeform: Shape 115">
            <a:extLst>
              <a:ext uri="{FF2B5EF4-FFF2-40B4-BE49-F238E27FC236}">
                <a16:creationId xmlns:a16="http://schemas.microsoft.com/office/drawing/2014/main" id="{BA6C314F-B894-4DA0-7BF0-B1D225C64ED2}"/>
              </a:ext>
            </a:extLst>
          </p:cNvPr>
          <p:cNvSpPr/>
          <p:nvPr/>
        </p:nvSpPr>
        <p:spPr>
          <a:xfrm>
            <a:off x="4795717" y="3576687"/>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17" name="Freeform: Shape 116">
            <a:extLst>
              <a:ext uri="{FF2B5EF4-FFF2-40B4-BE49-F238E27FC236}">
                <a16:creationId xmlns:a16="http://schemas.microsoft.com/office/drawing/2014/main" id="{224D818F-FEA3-3251-2034-4AAF83613574}"/>
              </a:ext>
            </a:extLst>
          </p:cNvPr>
          <p:cNvSpPr/>
          <p:nvPr/>
        </p:nvSpPr>
        <p:spPr>
          <a:xfrm>
            <a:off x="2311635" y="3627871"/>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1400"/>
          </a:p>
        </p:txBody>
      </p:sp>
      <p:sp>
        <p:nvSpPr>
          <p:cNvPr id="118" name="TextBox 117">
            <a:extLst>
              <a:ext uri="{FF2B5EF4-FFF2-40B4-BE49-F238E27FC236}">
                <a16:creationId xmlns:a16="http://schemas.microsoft.com/office/drawing/2014/main" id="{76432D6C-9997-CE90-124C-4ACC8D09FA22}"/>
              </a:ext>
            </a:extLst>
          </p:cNvPr>
          <p:cNvSpPr txBox="1"/>
          <p:nvPr/>
        </p:nvSpPr>
        <p:spPr>
          <a:xfrm>
            <a:off x="2314955" y="3350977"/>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19" name="Freeform: Shape 118">
            <a:extLst>
              <a:ext uri="{FF2B5EF4-FFF2-40B4-BE49-F238E27FC236}">
                <a16:creationId xmlns:a16="http://schemas.microsoft.com/office/drawing/2014/main" id="{549A77B5-7C5E-955F-D9BC-5A5E990C8F12}"/>
              </a:ext>
            </a:extLst>
          </p:cNvPr>
          <p:cNvSpPr/>
          <p:nvPr/>
        </p:nvSpPr>
        <p:spPr>
          <a:xfrm>
            <a:off x="4795717" y="3949474"/>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20" name="Freeform: Shape 119">
            <a:extLst>
              <a:ext uri="{FF2B5EF4-FFF2-40B4-BE49-F238E27FC236}">
                <a16:creationId xmlns:a16="http://schemas.microsoft.com/office/drawing/2014/main" id="{E2A26E81-8E09-BDBA-2CE2-5531CD7873B4}"/>
              </a:ext>
            </a:extLst>
          </p:cNvPr>
          <p:cNvSpPr/>
          <p:nvPr/>
        </p:nvSpPr>
        <p:spPr>
          <a:xfrm>
            <a:off x="2311635" y="4000658"/>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1400"/>
          </a:p>
        </p:txBody>
      </p:sp>
      <p:sp>
        <p:nvSpPr>
          <p:cNvPr id="121" name="TextBox 120">
            <a:extLst>
              <a:ext uri="{FF2B5EF4-FFF2-40B4-BE49-F238E27FC236}">
                <a16:creationId xmlns:a16="http://schemas.microsoft.com/office/drawing/2014/main" id="{3AD13172-F6DF-BE37-1C69-91D23E0BF865}"/>
              </a:ext>
            </a:extLst>
          </p:cNvPr>
          <p:cNvSpPr txBox="1"/>
          <p:nvPr/>
        </p:nvSpPr>
        <p:spPr>
          <a:xfrm>
            <a:off x="2314955" y="3723765"/>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22" name="Freeform: Shape 121">
            <a:extLst>
              <a:ext uri="{FF2B5EF4-FFF2-40B4-BE49-F238E27FC236}">
                <a16:creationId xmlns:a16="http://schemas.microsoft.com/office/drawing/2014/main" id="{3D5B81B9-F5FE-4D92-A935-E3AC27A59D87}"/>
              </a:ext>
            </a:extLst>
          </p:cNvPr>
          <p:cNvSpPr/>
          <p:nvPr/>
        </p:nvSpPr>
        <p:spPr>
          <a:xfrm>
            <a:off x="4795717" y="4322261"/>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23" name="Freeform: Shape 122">
            <a:extLst>
              <a:ext uri="{FF2B5EF4-FFF2-40B4-BE49-F238E27FC236}">
                <a16:creationId xmlns:a16="http://schemas.microsoft.com/office/drawing/2014/main" id="{EAA12045-4C45-0B08-D500-3E789D400667}"/>
              </a:ext>
            </a:extLst>
          </p:cNvPr>
          <p:cNvSpPr/>
          <p:nvPr/>
        </p:nvSpPr>
        <p:spPr>
          <a:xfrm>
            <a:off x="3651821" y="4373446"/>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1400"/>
          </a:p>
        </p:txBody>
      </p:sp>
      <p:sp>
        <p:nvSpPr>
          <p:cNvPr id="124" name="TextBox 123">
            <a:extLst>
              <a:ext uri="{FF2B5EF4-FFF2-40B4-BE49-F238E27FC236}">
                <a16:creationId xmlns:a16="http://schemas.microsoft.com/office/drawing/2014/main" id="{ECA5D3F8-D637-970B-2F18-5507985FA5FF}"/>
              </a:ext>
            </a:extLst>
          </p:cNvPr>
          <p:cNvSpPr txBox="1"/>
          <p:nvPr/>
        </p:nvSpPr>
        <p:spPr>
          <a:xfrm>
            <a:off x="3655141" y="4096552"/>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25" name="Freeform: Shape 124">
            <a:extLst>
              <a:ext uri="{FF2B5EF4-FFF2-40B4-BE49-F238E27FC236}">
                <a16:creationId xmlns:a16="http://schemas.microsoft.com/office/drawing/2014/main" id="{788510A3-4FCB-C510-15B0-F5BDFC558D54}"/>
              </a:ext>
            </a:extLst>
          </p:cNvPr>
          <p:cNvSpPr/>
          <p:nvPr/>
        </p:nvSpPr>
        <p:spPr>
          <a:xfrm>
            <a:off x="4795717" y="4695049"/>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26" name="Freeform: Shape 125">
            <a:extLst>
              <a:ext uri="{FF2B5EF4-FFF2-40B4-BE49-F238E27FC236}">
                <a16:creationId xmlns:a16="http://schemas.microsoft.com/office/drawing/2014/main" id="{BC2B2791-01C2-F0C5-101E-56E9AAB236C3}"/>
              </a:ext>
            </a:extLst>
          </p:cNvPr>
          <p:cNvSpPr/>
          <p:nvPr/>
        </p:nvSpPr>
        <p:spPr>
          <a:xfrm>
            <a:off x="2311635" y="4746233"/>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1400"/>
          </a:p>
        </p:txBody>
      </p:sp>
      <p:sp>
        <p:nvSpPr>
          <p:cNvPr id="127" name="TextBox 126">
            <a:extLst>
              <a:ext uri="{FF2B5EF4-FFF2-40B4-BE49-F238E27FC236}">
                <a16:creationId xmlns:a16="http://schemas.microsoft.com/office/drawing/2014/main" id="{A14C34DC-C342-8118-FCAC-9A28B3464EBF}"/>
              </a:ext>
            </a:extLst>
          </p:cNvPr>
          <p:cNvSpPr txBox="1"/>
          <p:nvPr/>
        </p:nvSpPr>
        <p:spPr>
          <a:xfrm>
            <a:off x="2314955" y="4469340"/>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28" name="Freeform: Shape 127">
            <a:extLst>
              <a:ext uri="{FF2B5EF4-FFF2-40B4-BE49-F238E27FC236}">
                <a16:creationId xmlns:a16="http://schemas.microsoft.com/office/drawing/2014/main" id="{378C29E2-5C9C-13D7-B68F-31C4EE7212C6}"/>
              </a:ext>
            </a:extLst>
          </p:cNvPr>
          <p:cNvSpPr/>
          <p:nvPr/>
        </p:nvSpPr>
        <p:spPr>
          <a:xfrm>
            <a:off x="4795717" y="5067824"/>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29" name="Freeform: Shape 128">
            <a:extLst>
              <a:ext uri="{FF2B5EF4-FFF2-40B4-BE49-F238E27FC236}">
                <a16:creationId xmlns:a16="http://schemas.microsoft.com/office/drawing/2014/main" id="{075BFDC9-A3AD-2D5E-245E-A55332D7AF3C}"/>
              </a:ext>
            </a:extLst>
          </p:cNvPr>
          <p:cNvSpPr/>
          <p:nvPr/>
        </p:nvSpPr>
        <p:spPr>
          <a:xfrm>
            <a:off x="2311635" y="5119008"/>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1400"/>
          </a:p>
        </p:txBody>
      </p:sp>
      <p:sp>
        <p:nvSpPr>
          <p:cNvPr id="130" name="TextBox 129">
            <a:extLst>
              <a:ext uri="{FF2B5EF4-FFF2-40B4-BE49-F238E27FC236}">
                <a16:creationId xmlns:a16="http://schemas.microsoft.com/office/drawing/2014/main" id="{92AD3275-6DDB-572D-1299-0023059E6515}"/>
              </a:ext>
            </a:extLst>
          </p:cNvPr>
          <p:cNvSpPr txBox="1"/>
          <p:nvPr/>
        </p:nvSpPr>
        <p:spPr>
          <a:xfrm>
            <a:off x="2314955" y="4842114"/>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31" name="Freeform: Shape 130">
            <a:extLst>
              <a:ext uri="{FF2B5EF4-FFF2-40B4-BE49-F238E27FC236}">
                <a16:creationId xmlns:a16="http://schemas.microsoft.com/office/drawing/2014/main" id="{6F497B20-4B3D-3A32-CA40-07B9D7260F88}"/>
              </a:ext>
            </a:extLst>
          </p:cNvPr>
          <p:cNvSpPr/>
          <p:nvPr/>
        </p:nvSpPr>
        <p:spPr>
          <a:xfrm>
            <a:off x="633018" y="5440611"/>
            <a:ext cx="135372" cy="102368"/>
          </a:xfrm>
          <a:custGeom>
            <a:avLst/>
            <a:gdLst>
              <a:gd name="connsiteX0" fmla="*/ 135372 w 135372"/>
              <a:gd name="connsiteY0" fmla="*/ 0 h 102368"/>
              <a:gd name="connsiteX1" fmla="*/ 0 w 135372"/>
              <a:gd name="connsiteY1" fmla="*/ 51184 h 102368"/>
              <a:gd name="connsiteX2" fmla="*/ 135372 w 135372"/>
              <a:gd name="connsiteY2" fmla="*/ 102368 h 102368"/>
              <a:gd name="connsiteX3" fmla="*/ 81223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135372" y="0"/>
                </a:moveTo>
                <a:lnTo>
                  <a:pt x="0" y="51184"/>
                </a:lnTo>
                <a:lnTo>
                  <a:pt x="135372" y="102368"/>
                </a:lnTo>
                <a:lnTo>
                  <a:pt x="81223"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32" name="Freeform: Shape 131">
            <a:extLst>
              <a:ext uri="{FF2B5EF4-FFF2-40B4-BE49-F238E27FC236}">
                <a16:creationId xmlns:a16="http://schemas.microsoft.com/office/drawing/2014/main" id="{00420E8E-9D08-CFEA-5170-9E7579119474}"/>
              </a:ext>
            </a:extLst>
          </p:cNvPr>
          <p:cNvSpPr/>
          <p:nvPr/>
        </p:nvSpPr>
        <p:spPr>
          <a:xfrm>
            <a:off x="687167" y="5491795"/>
            <a:ext cx="1543244" cy="12796"/>
          </a:xfrm>
          <a:custGeom>
            <a:avLst/>
            <a:gdLst>
              <a:gd name="connsiteX0" fmla="*/ 0 w 1543244"/>
              <a:gd name="connsiteY0" fmla="*/ 0 h 12796"/>
              <a:gd name="connsiteX1" fmla="*/ 1543245 w 1543244"/>
              <a:gd name="connsiteY1" fmla="*/ 0 h 12796"/>
            </a:gdLst>
            <a:ahLst/>
            <a:cxnLst>
              <a:cxn ang="0">
                <a:pos x="connsiteX0" y="connsiteY0"/>
              </a:cxn>
              <a:cxn ang="0">
                <a:pos x="connsiteX1" y="connsiteY1"/>
              </a:cxn>
            </a:cxnLst>
            <a:rect l="l" t="t" r="r" b="b"/>
            <a:pathLst>
              <a:path w="1543244" h="12796">
                <a:moveTo>
                  <a:pt x="0" y="0"/>
                </a:moveTo>
                <a:lnTo>
                  <a:pt x="1543245" y="0"/>
                </a:lnTo>
              </a:path>
            </a:pathLst>
          </a:custGeom>
          <a:ln w="13523" cap="flat">
            <a:solidFill>
              <a:srgbClr val="D9D3D0"/>
            </a:solidFill>
            <a:prstDash val="solid"/>
            <a:miter/>
          </a:ln>
        </p:spPr>
        <p:txBody>
          <a:bodyPr rtlCol="0" anchor="ctr"/>
          <a:lstStyle/>
          <a:p>
            <a:endParaRPr lang="LID4096" sz="1400"/>
          </a:p>
        </p:txBody>
      </p:sp>
      <p:sp>
        <p:nvSpPr>
          <p:cNvPr id="133" name="TextBox 132">
            <a:extLst>
              <a:ext uri="{FF2B5EF4-FFF2-40B4-BE49-F238E27FC236}">
                <a16:creationId xmlns:a16="http://schemas.microsoft.com/office/drawing/2014/main" id="{D9AE8D98-F147-E765-489F-BB9E68615CCC}"/>
              </a:ext>
            </a:extLst>
          </p:cNvPr>
          <p:cNvSpPr txBox="1"/>
          <p:nvPr/>
        </p:nvSpPr>
        <p:spPr>
          <a:xfrm>
            <a:off x="758174" y="5214902"/>
            <a:ext cx="482824"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End</a:t>
            </a:r>
          </a:p>
        </p:txBody>
      </p:sp>
      <p:sp>
        <p:nvSpPr>
          <p:cNvPr id="134" name="Freeform: Shape 133">
            <a:extLst>
              <a:ext uri="{FF2B5EF4-FFF2-40B4-BE49-F238E27FC236}">
                <a16:creationId xmlns:a16="http://schemas.microsoft.com/office/drawing/2014/main" id="{C6F8B8B6-5F9D-8E7A-F5A4-1D7D4317075A}"/>
              </a:ext>
            </a:extLst>
          </p:cNvPr>
          <p:cNvSpPr/>
          <p:nvPr/>
        </p:nvSpPr>
        <p:spPr>
          <a:xfrm>
            <a:off x="4795717" y="5813399"/>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35" name="Freeform: Shape 134">
            <a:extLst>
              <a:ext uri="{FF2B5EF4-FFF2-40B4-BE49-F238E27FC236}">
                <a16:creationId xmlns:a16="http://schemas.microsoft.com/office/drawing/2014/main" id="{FDC03457-8C9F-5869-A518-A33D546BE0D4}"/>
              </a:ext>
            </a:extLst>
          </p:cNvPr>
          <p:cNvSpPr/>
          <p:nvPr/>
        </p:nvSpPr>
        <p:spPr>
          <a:xfrm>
            <a:off x="3651821" y="5864583"/>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1400"/>
          </a:p>
        </p:txBody>
      </p:sp>
      <p:sp>
        <p:nvSpPr>
          <p:cNvPr id="136" name="TextBox 135">
            <a:extLst>
              <a:ext uri="{FF2B5EF4-FFF2-40B4-BE49-F238E27FC236}">
                <a16:creationId xmlns:a16="http://schemas.microsoft.com/office/drawing/2014/main" id="{18859069-944D-5709-17F6-0D0876C52926}"/>
              </a:ext>
            </a:extLst>
          </p:cNvPr>
          <p:cNvSpPr txBox="1"/>
          <p:nvPr/>
        </p:nvSpPr>
        <p:spPr>
          <a:xfrm>
            <a:off x="3655141" y="5587689"/>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37" name="Freeform: Shape 136">
            <a:extLst>
              <a:ext uri="{FF2B5EF4-FFF2-40B4-BE49-F238E27FC236}">
                <a16:creationId xmlns:a16="http://schemas.microsoft.com/office/drawing/2014/main" id="{5CCD34D2-4BCF-166D-1F3A-F0BDC7CFCE83}"/>
              </a:ext>
            </a:extLst>
          </p:cNvPr>
          <p:cNvSpPr/>
          <p:nvPr/>
        </p:nvSpPr>
        <p:spPr>
          <a:xfrm>
            <a:off x="1364028" y="6186186"/>
            <a:ext cx="135372" cy="102368"/>
          </a:xfrm>
          <a:custGeom>
            <a:avLst/>
            <a:gdLst>
              <a:gd name="connsiteX0" fmla="*/ 135372 w 135372"/>
              <a:gd name="connsiteY0" fmla="*/ 0 h 102368"/>
              <a:gd name="connsiteX1" fmla="*/ 0 w 135372"/>
              <a:gd name="connsiteY1" fmla="*/ 51184 h 102368"/>
              <a:gd name="connsiteX2" fmla="*/ 135372 w 135372"/>
              <a:gd name="connsiteY2" fmla="*/ 102368 h 102368"/>
              <a:gd name="connsiteX3" fmla="*/ 81223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135372" y="0"/>
                </a:moveTo>
                <a:lnTo>
                  <a:pt x="0" y="51184"/>
                </a:lnTo>
                <a:lnTo>
                  <a:pt x="135372" y="102368"/>
                </a:lnTo>
                <a:lnTo>
                  <a:pt x="81223"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38" name="Freeform: Shape 137">
            <a:extLst>
              <a:ext uri="{FF2B5EF4-FFF2-40B4-BE49-F238E27FC236}">
                <a16:creationId xmlns:a16="http://schemas.microsoft.com/office/drawing/2014/main" id="{964AA471-1DEC-6E43-B560-637B56D2A21A}"/>
              </a:ext>
            </a:extLst>
          </p:cNvPr>
          <p:cNvSpPr/>
          <p:nvPr/>
        </p:nvSpPr>
        <p:spPr>
          <a:xfrm>
            <a:off x="1418177" y="6237370"/>
            <a:ext cx="2084733" cy="12796"/>
          </a:xfrm>
          <a:custGeom>
            <a:avLst/>
            <a:gdLst>
              <a:gd name="connsiteX0" fmla="*/ 0 w 2084733"/>
              <a:gd name="connsiteY0" fmla="*/ 0 h 12796"/>
              <a:gd name="connsiteX1" fmla="*/ 2084734 w 2084733"/>
              <a:gd name="connsiteY1" fmla="*/ 0 h 12796"/>
            </a:gdLst>
            <a:ahLst/>
            <a:cxnLst>
              <a:cxn ang="0">
                <a:pos x="connsiteX0" y="connsiteY0"/>
              </a:cxn>
              <a:cxn ang="0">
                <a:pos x="connsiteX1" y="connsiteY1"/>
              </a:cxn>
            </a:cxnLst>
            <a:rect l="l" t="t" r="r" b="b"/>
            <a:pathLst>
              <a:path w="2084733" h="12796">
                <a:moveTo>
                  <a:pt x="0" y="0"/>
                </a:moveTo>
                <a:lnTo>
                  <a:pt x="2084734" y="0"/>
                </a:lnTo>
              </a:path>
            </a:pathLst>
          </a:custGeom>
          <a:ln w="13523" cap="flat">
            <a:solidFill>
              <a:srgbClr val="D9D3D0"/>
            </a:solidFill>
            <a:prstDash val="solid"/>
            <a:miter/>
          </a:ln>
        </p:spPr>
        <p:txBody>
          <a:bodyPr rtlCol="0" anchor="ctr"/>
          <a:lstStyle/>
          <a:p>
            <a:endParaRPr lang="LID4096" sz="1400"/>
          </a:p>
        </p:txBody>
      </p:sp>
      <p:sp>
        <p:nvSpPr>
          <p:cNvPr id="139" name="TextBox 138">
            <a:extLst>
              <a:ext uri="{FF2B5EF4-FFF2-40B4-BE49-F238E27FC236}">
                <a16:creationId xmlns:a16="http://schemas.microsoft.com/office/drawing/2014/main" id="{2D151494-611F-71B6-9470-519B0A6217F0}"/>
              </a:ext>
            </a:extLst>
          </p:cNvPr>
          <p:cNvSpPr txBox="1"/>
          <p:nvPr/>
        </p:nvSpPr>
        <p:spPr>
          <a:xfrm>
            <a:off x="1489184" y="5960477"/>
            <a:ext cx="482824" cy="307777"/>
          </a:xfrm>
          <a:prstGeom prst="rect">
            <a:avLst/>
          </a:prstGeom>
          <a:noFill/>
        </p:spPr>
        <p:txBody>
          <a:bodyPr wrap="none" rtlCol="0">
            <a:spAutoFit/>
          </a:bodyPr>
          <a:lstStyle/>
          <a:p>
            <a:pPr algn="l"/>
            <a:r>
              <a:rPr lang="en-US" sz="1400" dirty="0">
                <a:ln/>
                <a:solidFill>
                  <a:srgbClr val="D9D3D0"/>
                </a:solidFill>
                <a:latin typeface="Consolas" panose="020B0609020204030204" pitchFamily="49" charset="0"/>
                <a:ea typeface="Verdana"/>
                <a:sym typeface="Verdana"/>
                <a:rtl val="0"/>
              </a:rPr>
              <a:t>E</a:t>
            </a:r>
            <a:r>
              <a:rPr lang="LID4096" sz="1400" spc="0" baseline="0" dirty="0">
                <a:ln/>
                <a:solidFill>
                  <a:srgbClr val="D9D3D0"/>
                </a:solidFill>
                <a:latin typeface="Consolas" panose="020B0609020204030204" pitchFamily="49" charset="0"/>
                <a:ea typeface="Verdana"/>
                <a:sym typeface="Verdana"/>
                <a:rtl val="0"/>
              </a:rPr>
              <a:t>nd</a:t>
            </a:r>
          </a:p>
        </p:txBody>
      </p:sp>
      <p:sp>
        <p:nvSpPr>
          <p:cNvPr id="7" name="Freeform: Shape 6">
            <a:extLst>
              <a:ext uri="{FF2B5EF4-FFF2-40B4-BE49-F238E27FC236}">
                <a16:creationId xmlns:a16="http://schemas.microsoft.com/office/drawing/2014/main" id="{B8D0846B-A6BE-04C1-9FE3-D88D4A320083}"/>
              </a:ext>
            </a:extLst>
          </p:cNvPr>
          <p:cNvSpPr/>
          <p:nvPr/>
        </p:nvSpPr>
        <p:spPr>
          <a:xfrm>
            <a:off x="6644837" y="338752"/>
            <a:ext cx="5074434" cy="6180495"/>
          </a:xfrm>
          <a:custGeom>
            <a:avLst/>
            <a:gdLst>
              <a:gd name="connsiteX0" fmla="*/ 0 w 4891808"/>
              <a:gd name="connsiteY0" fmla="*/ 0 h 6121097"/>
              <a:gd name="connsiteX1" fmla="*/ 4891808 w 4891808"/>
              <a:gd name="connsiteY1" fmla="*/ 0 h 6121097"/>
              <a:gd name="connsiteX2" fmla="*/ 4891808 w 4891808"/>
              <a:gd name="connsiteY2" fmla="*/ 6121097 h 6121097"/>
              <a:gd name="connsiteX3" fmla="*/ 0 w 4891808"/>
              <a:gd name="connsiteY3" fmla="*/ 6121097 h 6121097"/>
            </a:gdLst>
            <a:ahLst/>
            <a:cxnLst>
              <a:cxn ang="0">
                <a:pos x="connsiteX0" y="connsiteY0"/>
              </a:cxn>
              <a:cxn ang="0">
                <a:pos x="connsiteX1" y="connsiteY1"/>
              </a:cxn>
              <a:cxn ang="0">
                <a:pos x="connsiteX2" y="connsiteY2"/>
              </a:cxn>
              <a:cxn ang="0">
                <a:pos x="connsiteX3" y="connsiteY3"/>
              </a:cxn>
            </a:cxnLst>
            <a:rect l="l" t="t" r="r" b="b"/>
            <a:pathLst>
              <a:path w="4891808" h="6121097">
                <a:moveTo>
                  <a:pt x="0" y="0"/>
                </a:moveTo>
                <a:lnTo>
                  <a:pt x="4891808" y="0"/>
                </a:lnTo>
                <a:lnTo>
                  <a:pt x="4891808" y="6121097"/>
                </a:lnTo>
                <a:lnTo>
                  <a:pt x="0" y="6121097"/>
                </a:lnTo>
                <a:close/>
              </a:path>
            </a:pathLst>
          </a:custGeom>
          <a:solidFill>
            <a:srgbClr val="003153"/>
          </a:solidFill>
          <a:ln w="13523" cap="flat">
            <a:noFill/>
            <a:prstDash val="solid"/>
            <a:miter/>
          </a:ln>
        </p:spPr>
        <p:txBody>
          <a:bodyPr rtlCol="0" anchor="ctr"/>
          <a:lstStyle/>
          <a:p>
            <a:endParaRPr lang="LID4096" sz="1400" dirty="0">
              <a:latin typeface="Consolas" panose="020B0609020204030204" pitchFamily="49" charset="0"/>
            </a:endParaRPr>
          </a:p>
        </p:txBody>
      </p:sp>
      <p:sp>
        <p:nvSpPr>
          <p:cNvPr id="8" name="Freeform: Shape 7">
            <a:extLst>
              <a:ext uri="{FF2B5EF4-FFF2-40B4-BE49-F238E27FC236}">
                <a16:creationId xmlns:a16="http://schemas.microsoft.com/office/drawing/2014/main" id="{7435D17A-1F93-BC57-DD54-B122824F9D7F}"/>
              </a:ext>
            </a:extLst>
          </p:cNvPr>
          <p:cNvSpPr/>
          <p:nvPr/>
        </p:nvSpPr>
        <p:spPr>
          <a:xfrm>
            <a:off x="8613133" y="1918169"/>
            <a:ext cx="131461" cy="1891614"/>
          </a:xfrm>
          <a:custGeom>
            <a:avLst/>
            <a:gdLst>
              <a:gd name="connsiteX0" fmla="*/ 0 w 126730"/>
              <a:gd name="connsiteY0" fmla="*/ 0 h 1873435"/>
              <a:gd name="connsiteX1" fmla="*/ 126731 w 126730"/>
              <a:gd name="connsiteY1" fmla="*/ 0 h 1873435"/>
              <a:gd name="connsiteX2" fmla="*/ 126731 w 126730"/>
              <a:gd name="connsiteY2" fmla="*/ 1873436 h 1873435"/>
              <a:gd name="connsiteX3" fmla="*/ 0 w 126730"/>
              <a:gd name="connsiteY3" fmla="*/ 1873436 h 1873435"/>
            </a:gdLst>
            <a:ahLst/>
            <a:cxnLst>
              <a:cxn ang="0">
                <a:pos x="connsiteX0" y="connsiteY0"/>
              </a:cxn>
              <a:cxn ang="0">
                <a:pos x="connsiteX1" y="connsiteY1"/>
              </a:cxn>
              <a:cxn ang="0">
                <a:pos x="connsiteX2" y="connsiteY2"/>
              </a:cxn>
              <a:cxn ang="0">
                <a:pos x="connsiteX3" y="connsiteY3"/>
              </a:cxn>
            </a:cxnLst>
            <a:rect l="l" t="t" r="r" b="b"/>
            <a:pathLst>
              <a:path w="126730" h="1873435">
                <a:moveTo>
                  <a:pt x="0" y="0"/>
                </a:moveTo>
                <a:lnTo>
                  <a:pt x="126731" y="0"/>
                </a:lnTo>
                <a:lnTo>
                  <a:pt x="126731" y="1873436"/>
                </a:lnTo>
                <a:lnTo>
                  <a:pt x="0" y="1873436"/>
                </a:ln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2" name="Freeform: Shape 11">
            <a:extLst>
              <a:ext uri="{FF2B5EF4-FFF2-40B4-BE49-F238E27FC236}">
                <a16:creationId xmlns:a16="http://schemas.microsoft.com/office/drawing/2014/main" id="{E3997A5D-87F1-55C1-04C6-53A1BB533D0A}"/>
              </a:ext>
            </a:extLst>
          </p:cNvPr>
          <p:cNvSpPr/>
          <p:nvPr/>
        </p:nvSpPr>
        <p:spPr>
          <a:xfrm>
            <a:off x="9914607" y="4310532"/>
            <a:ext cx="131461" cy="2006779"/>
          </a:xfrm>
          <a:custGeom>
            <a:avLst/>
            <a:gdLst>
              <a:gd name="connsiteX0" fmla="*/ 0 w 126730"/>
              <a:gd name="connsiteY0" fmla="*/ 0 h 1987493"/>
              <a:gd name="connsiteX1" fmla="*/ 126731 w 126730"/>
              <a:gd name="connsiteY1" fmla="*/ 0 h 1987493"/>
              <a:gd name="connsiteX2" fmla="*/ 126731 w 126730"/>
              <a:gd name="connsiteY2" fmla="*/ 1987494 h 1987493"/>
              <a:gd name="connsiteX3" fmla="*/ 0 w 126730"/>
              <a:gd name="connsiteY3" fmla="*/ 1987494 h 1987493"/>
            </a:gdLst>
            <a:ahLst/>
            <a:cxnLst>
              <a:cxn ang="0">
                <a:pos x="connsiteX0" y="connsiteY0"/>
              </a:cxn>
              <a:cxn ang="0">
                <a:pos x="connsiteX1" y="connsiteY1"/>
              </a:cxn>
              <a:cxn ang="0">
                <a:pos x="connsiteX2" y="connsiteY2"/>
              </a:cxn>
              <a:cxn ang="0">
                <a:pos x="connsiteX3" y="connsiteY3"/>
              </a:cxn>
            </a:cxnLst>
            <a:rect l="l" t="t" r="r" b="b"/>
            <a:pathLst>
              <a:path w="126730" h="1987493">
                <a:moveTo>
                  <a:pt x="0" y="0"/>
                </a:moveTo>
                <a:lnTo>
                  <a:pt x="126731" y="0"/>
                </a:lnTo>
                <a:lnTo>
                  <a:pt x="126731" y="1987494"/>
                </a:lnTo>
                <a:lnTo>
                  <a:pt x="0" y="1987494"/>
                </a:ln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3" name="Freeform: Shape 12">
            <a:extLst>
              <a:ext uri="{FF2B5EF4-FFF2-40B4-BE49-F238E27FC236}">
                <a16:creationId xmlns:a16="http://schemas.microsoft.com/office/drawing/2014/main" id="{AA08D152-94A6-3B4D-BEB7-3988D47F6FF5}"/>
              </a:ext>
            </a:extLst>
          </p:cNvPr>
          <p:cNvSpPr/>
          <p:nvPr/>
        </p:nvSpPr>
        <p:spPr>
          <a:xfrm>
            <a:off x="7094747" y="1391828"/>
            <a:ext cx="13146" cy="5040648"/>
          </a:xfrm>
          <a:custGeom>
            <a:avLst/>
            <a:gdLst>
              <a:gd name="connsiteX0" fmla="*/ 0 w 12673"/>
              <a:gd name="connsiteY0" fmla="*/ 0 h 4992205"/>
              <a:gd name="connsiteX1" fmla="*/ 0 w 12673"/>
              <a:gd name="connsiteY1" fmla="*/ 4992206 h 4992205"/>
            </a:gdLst>
            <a:ahLst/>
            <a:cxnLst>
              <a:cxn ang="0">
                <a:pos x="connsiteX0" y="connsiteY0"/>
              </a:cxn>
              <a:cxn ang="0">
                <a:pos x="connsiteX1" y="connsiteY1"/>
              </a:cxn>
            </a:cxnLst>
            <a:rect l="l" t="t" r="r" b="b"/>
            <a:pathLst>
              <a:path w="12673" h="4992205">
                <a:moveTo>
                  <a:pt x="0" y="0"/>
                </a:moveTo>
                <a:lnTo>
                  <a:pt x="0" y="4992206"/>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 name="Freeform: Shape 15">
            <a:extLst>
              <a:ext uri="{FF2B5EF4-FFF2-40B4-BE49-F238E27FC236}">
                <a16:creationId xmlns:a16="http://schemas.microsoft.com/office/drawing/2014/main" id="{A99F9FCA-9449-DFB7-1611-1E8AA8F2F4BC}"/>
              </a:ext>
            </a:extLst>
          </p:cNvPr>
          <p:cNvSpPr/>
          <p:nvPr/>
        </p:nvSpPr>
        <p:spPr>
          <a:xfrm>
            <a:off x="7804642" y="1391828"/>
            <a:ext cx="13146" cy="5040648"/>
          </a:xfrm>
          <a:custGeom>
            <a:avLst/>
            <a:gdLst>
              <a:gd name="connsiteX0" fmla="*/ 0 w 12673"/>
              <a:gd name="connsiteY0" fmla="*/ 0 h 4992205"/>
              <a:gd name="connsiteX1" fmla="*/ 0 w 12673"/>
              <a:gd name="connsiteY1" fmla="*/ 4992206 h 4992205"/>
            </a:gdLst>
            <a:ahLst/>
            <a:cxnLst>
              <a:cxn ang="0">
                <a:pos x="connsiteX0" y="connsiteY0"/>
              </a:cxn>
              <a:cxn ang="0">
                <a:pos x="connsiteX1" y="connsiteY1"/>
              </a:cxn>
            </a:cxnLst>
            <a:rect l="l" t="t" r="r" b="b"/>
            <a:pathLst>
              <a:path w="12673" h="4992205">
                <a:moveTo>
                  <a:pt x="0" y="0"/>
                </a:moveTo>
                <a:lnTo>
                  <a:pt x="0" y="4992206"/>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 name="Freeform: Shape 16">
            <a:extLst>
              <a:ext uri="{FF2B5EF4-FFF2-40B4-BE49-F238E27FC236}">
                <a16:creationId xmlns:a16="http://schemas.microsoft.com/office/drawing/2014/main" id="{5A703CB4-5257-9B05-3141-7B8C6B4014FB}"/>
              </a:ext>
            </a:extLst>
          </p:cNvPr>
          <p:cNvSpPr/>
          <p:nvPr/>
        </p:nvSpPr>
        <p:spPr>
          <a:xfrm>
            <a:off x="8672291" y="1911962"/>
            <a:ext cx="13146" cy="4520514"/>
          </a:xfrm>
          <a:custGeom>
            <a:avLst/>
            <a:gdLst>
              <a:gd name="connsiteX0" fmla="*/ 0 w 12673"/>
              <a:gd name="connsiteY0" fmla="*/ 0 h 4477069"/>
              <a:gd name="connsiteX1" fmla="*/ 0 w 12673"/>
              <a:gd name="connsiteY1" fmla="*/ 4477069 h 4477069"/>
            </a:gdLst>
            <a:ahLst/>
            <a:cxnLst>
              <a:cxn ang="0">
                <a:pos x="connsiteX0" y="connsiteY0"/>
              </a:cxn>
              <a:cxn ang="0">
                <a:pos x="connsiteX1" y="connsiteY1"/>
              </a:cxn>
            </a:cxnLst>
            <a:rect l="l" t="t" r="r" b="b"/>
            <a:pathLst>
              <a:path w="12673" h="4477069">
                <a:moveTo>
                  <a:pt x="0" y="0"/>
                </a:moveTo>
                <a:lnTo>
                  <a:pt x="0" y="4477069"/>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8" name="Freeform: Shape 17">
            <a:extLst>
              <a:ext uri="{FF2B5EF4-FFF2-40B4-BE49-F238E27FC236}">
                <a16:creationId xmlns:a16="http://schemas.microsoft.com/office/drawing/2014/main" id="{555B2CF1-93B1-7F78-96AC-0A2070DDEE95}"/>
              </a:ext>
            </a:extLst>
          </p:cNvPr>
          <p:cNvSpPr/>
          <p:nvPr/>
        </p:nvSpPr>
        <p:spPr>
          <a:xfrm>
            <a:off x="9973765" y="4304326"/>
            <a:ext cx="13146" cy="2128150"/>
          </a:xfrm>
          <a:custGeom>
            <a:avLst/>
            <a:gdLst>
              <a:gd name="connsiteX0" fmla="*/ 0 w 12673"/>
              <a:gd name="connsiteY0" fmla="*/ 0 h 2107697"/>
              <a:gd name="connsiteX1" fmla="*/ 0 w 12673"/>
              <a:gd name="connsiteY1" fmla="*/ 2107698 h 2107697"/>
            </a:gdLst>
            <a:ahLst/>
            <a:cxnLst>
              <a:cxn ang="0">
                <a:pos x="connsiteX0" y="connsiteY0"/>
              </a:cxn>
              <a:cxn ang="0">
                <a:pos x="connsiteX1" y="connsiteY1"/>
              </a:cxn>
            </a:cxnLst>
            <a:rect l="l" t="t" r="r" b="b"/>
            <a:pathLst>
              <a:path w="12673" h="2107697">
                <a:moveTo>
                  <a:pt x="0" y="0"/>
                </a:moveTo>
                <a:lnTo>
                  <a:pt x="0" y="2107698"/>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9" name="Freeform: Shape 18">
            <a:extLst>
              <a:ext uri="{FF2B5EF4-FFF2-40B4-BE49-F238E27FC236}">
                <a16:creationId xmlns:a16="http://schemas.microsoft.com/office/drawing/2014/main" id="{E5EB2249-FC73-8315-706C-5F9742DABD85}"/>
              </a:ext>
            </a:extLst>
          </p:cNvPr>
          <p:cNvSpPr/>
          <p:nvPr/>
        </p:nvSpPr>
        <p:spPr>
          <a:xfrm>
            <a:off x="11314678" y="1391828"/>
            <a:ext cx="13146" cy="5040648"/>
          </a:xfrm>
          <a:custGeom>
            <a:avLst/>
            <a:gdLst>
              <a:gd name="connsiteX0" fmla="*/ 0 w 12673"/>
              <a:gd name="connsiteY0" fmla="*/ 0 h 4992205"/>
              <a:gd name="connsiteX1" fmla="*/ 0 w 12673"/>
              <a:gd name="connsiteY1" fmla="*/ 4992206 h 4992205"/>
            </a:gdLst>
            <a:ahLst/>
            <a:cxnLst>
              <a:cxn ang="0">
                <a:pos x="connsiteX0" y="connsiteY0"/>
              </a:cxn>
              <a:cxn ang="0">
                <a:pos x="connsiteX1" y="connsiteY1"/>
              </a:cxn>
            </a:cxnLst>
            <a:rect l="l" t="t" r="r" b="b"/>
            <a:pathLst>
              <a:path w="12673" h="4992205">
                <a:moveTo>
                  <a:pt x="0" y="0"/>
                </a:moveTo>
                <a:lnTo>
                  <a:pt x="0" y="4992206"/>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23" name="TextBox 22">
            <a:extLst>
              <a:ext uri="{FF2B5EF4-FFF2-40B4-BE49-F238E27FC236}">
                <a16:creationId xmlns:a16="http://schemas.microsoft.com/office/drawing/2014/main" id="{846F5794-63ED-F290-A10E-840C813A39DB}"/>
              </a:ext>
            </a:extLst>
          </p:cNvPr>
          <p:cNvSpPr txBox="1"/>
          <p:nvPr/>
        </p:nvSpPr>
        <p:spPr>
          <a:xfrm>
            <a:off x="6710677" y="1124269"/>
            <a:ext cx="689262" cy="309860"/>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Login</a:t>
            </a:r>
          </a:p>
        </p:txBody>
      </p:sp>
      <p:sp>
        <p:nvSpPr>
          <p:cNvPr id="76" name="Freeform: Shape 75">
            <a:extLst>
              <a:ext uri="{FF2B5EF4-FFF2-40B4-BE49-F238E27FC236}">
                <a16:creationId xmlns:a16="http://schemas.microsoft.com/office/drawing/2014/main" id="{4D079AB6-7A60-08BD-2F47-034BDA8A957F}"/>
              </a:ext>
            </a:extLst>
          </p:cNvPr>
          <p:cNvSpPr/>
          <p:nvPr/>
        </p:nvSpPr>
        <p:spPr>
          <a:xfrm>
            <a:off x="6996151" y="415528"/>
            <a:ext cx="210339" cy="204737"/>
          </a:xfrm>
          <a:custGeom>
            <a:avLst/>
            <a:gdLst>
              <a:gd name="connsiteX0" fmla="*/ 202769 w 202769"/>
              <a:gd name="connsiteY0" fmla="*/ 101385 h 202769"/>
              <a:gd name="connsiteX1" fmla="*/ 101385 w 202769"/>
              <a:gd name="connsiteY1" fmla="*/ 202769 h 202769"/>
              <a:gd name="connsiteX2" fmla="*/ 0 w 202769"/>
              <a:gd name="connsiteY2" fmla="*/ 101385 h 202769"/>
              <a:gd name="connsiteX3" fmla="*/ 101385 w 202769"/>
              <a:gd name="connsiteY3" fmla="*/ 0 h 202769"/>
              <a:gd name="connsiteX4" fmla="*/ 202769 w 202769"/>
              <a:gd name="connsiteY4" fmla="*/ 101385 h 20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769" h="202769">
                <a:moveTo>
                  <a:pt x="202769" y="101385"/>
                </a:moveTo>
                <a:cubicBezTo>
                  <a:pt x="202769" y="157378"/>
                  <a:pt x="157378" y="202769"/>
                  <a:pt x="101385" y="202769"/>
                </a:cubicBezTo>
                <a:cubicBezTo>
                  <a:pt x="45391" y="202769"/>
                  <a:pt x="0" y="157378"/>
                  <a:pt x="0" y="101385"/>
                </a:cubicBezTo>
                <a:cubicBezTo>
                  <a:pt x="0" y="45391"/>
                  <a:pt x="45391" y="0"/>
                  <a:pt x="101385" y="0"/>
                </a:cubicBezTo>
                <a:cubicBezTo>
                  <a:pt x="157378" y="0"/>
                  <a:pt x="202769" y="45391"/>
                  <a:pt x="202769" y="101385"/>
                </a:cubicBez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77" name="Freeform: Shape 76">
            <a:extLst>
              <a:ext uri="{FF2B5EF4-FFF2-40B4-BE49-F238E27FC236}">
                <a16:creationId xmlns:a16="http://schemas.microsoft.com/office/drawing/2014/main" id="{94A69D03-9E91-B5E5-2E0D-0D17ED2AAD43}"/>
              </a:ext>
            </a:extLst>
          </p:cNvPr>
          <p:cNvSpPr/>
          <p:nvPr/>
        </p:nvSpPr>
        <p:spPr>
          <a:xfrm>
            <a:off x="6930420" y="620264"/>
            <a:ext cx="341801" cy="537434"/>
          </a:xfrm>
          <a:custGeom>
            <a:avLst/>
            <a:gdLst>
              <a:gd name="connsiteX0" fmla="*/ 164750 w 329500"/>
              <a:gd name="connsiteY0" fmla="*/ 0 h 532269"/>
              <a:gd name="connsiteX1" fmla="*/ 164750 w 329500"/>
              <a:gd name="connsiteY1" fmla="*/ 342173 h 532269"/>
              <a:gd name="connsiteX2" fmla="*/ 0 w 329500"/>
              <a:gd name="connsiteY2" fmla="*/ 101385 h 532269"/>
              <a:gd name="connsiteX3" fmla="*/ 329500 w 329500"/>
              <a:gd name="connsiteY3" fmla="*/ 101385 h 532269"/>
              <a:gd name="connsiteX4" fmla="*/ 164750 w 329500"/>
              <a:gd name="connsiteY4" fmla="*/ 342173 h 532269"/>
              <a:gd name="connsiteX5" fmla="*/ 0 w 329500"/>
              <a:gd name="connsiteY5" fmla="*/ 532269 h 532269"/>
              <a:gd name="connsiteX6" fmla="*/ 164750 w 329500"/>
              <a:gd name="connsiteY6" fmla="*/ 342173 h 532269"/>
              <a:gd name="connsiteX7" fmla="*/ 329500 w 329500"/>
              <a:gd name="connsiteY7" fmla="*/ 532269 h 532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500" h="532269">
                <a:moveTo>
                  <a:pt x="164750" y="0"/>
                </a:moveTo>
                <a:lnTo>
                  <a:pt x="164750" y="342173"/>
                </a:lnTo>
                <a:moveTo>
                  <a:pt x="0" y="101385"/>
                </a:moveTo>
                <a:lnTo>
                  <a:pt x="329500" y="101385"/>
                </a:lnTo>
                <a:moveTo>
                  <a:pt x="164750" y="342173"/>
                </a:moveTo>
                <a:lnTo>
                  <a:pt x="0" y="532269"/>
                </a:lnTo>
                <a:moveTo>
                  <a:pt x="164750" y="342173"/>
                </a:moveTo>
                <a:lnTo>
                  <a:pt x="329500" y="532269"/>
                </a:lnTo>
              </a:path>
            </a:pathLst>
          </a:custGeom>
          <a:no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78" name="TextBox 77">
            <a:extLst>
              <a:ext uri="{FF2B5EF4-FFF2-40B4-BE49-F238E27FC236}">
                <a16:creationId xmlns:a16="http://schemas.microsoft.com/office/drawing/2014/main" id="{0DD58E45-459C-BFC0-3D69-001935FD02A7}"/>
              </a:ext>
            </a:extLst>
          </p:cNvPr>
          <p:cNvSpPr txBox="1"/>
          <p:nvPr/>
        </p:nvSpPr>
        <p:spPr>
          <a:xfrm>
            <a:off x="7515910" y="1124269"/>
            <a:ext cx="582211"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Shop</a:t>
            </a:r>
          </a:p>
        </p:txBody>
      </p:sp>
      <p:sp>
        <p:nvSpPr>
          <p:cNvPr id="79" name="Freeform: Shape 78">
            <a:extLst>
              <a:ext uri="{FF2B5EF4-FFF2-40B4-BE49-F238E27FC236}">
                <a16:creationId xmlns:a16="http://schemas.microsoft.com/office/drawing/2014/main" id="{CC0E860C-784D-CEEA-BB87-CDF5B84BC1E3}"/>
              </a:ext>
            </a:extLst>
          </p:cNvPr>
          <p:cNvSpPr/>
          <p:nvPr/>
        </p:nvSpPr>
        <p:spPr>
          <a:xfrm>
            <a:off x="7706045" y="415528"/>
            <a:ext cx="210339" cy="204737"/>
          </a:xfrm>
          <a:custGeom>
            <a:avLst/>
            <a:gdLst>
              <a:gd name="connsiteX0" fmla="*/ 202769 w 202769"/>
              <a:gd name="connsiteY0" fmla="*/ 101385 h 202769"/>
              <a:gd name="connsiteX1" fmla="*/ 101385 w 202769"/>
              <a:gd name="connsiteY1" fmla="*/ 202769 h 202769"/>
              <a:gd name="connsiteX2" fmla="*/ 0 w 202769"/>
              <a:gd name="connsiteY2" fmla="*/ 101385 h 202769"/>
              <a:gd name="connsiteX3" fmla="*/ 101385 w 202769"/>
              <a:gd name="connsiteY3" fmla="*/ 0 h 202769"/>
              <a:gd name="connsiteX4" fmla="*/ 202769 w 202769"/>
              <a:gd name="connsiteY4" fmla="*/ 101385 h 20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769" h="202769">
                <a:moveTo>
                  <a:pt x="202769" y="101385"/>
                </a:moveTo>
                <a:cubicBezTo>
                  <a:pt x="202769" y="157378"/>
                  <a:pt x="157378" y="202769"/>
                  <a:pt x="101385" y="202769"/>
                </a:cubicBezTo>
                <a:cubicBezTo>
                  <a:pt x="45391" y="202769"/>
                  <a:pt x="0" y="157378"/>
                  <a:pt x="0" y="101385"/>
                </a:cubicBezTo>
                <a:cubicBezTo>
                  <a:pt x="0" y="45391"/>
                  <a:pt x="45391" y="0"/>
                  <a:pt x="101385" y="0"/>
                </a:cubicBezTo>
                <a:cubicBezTo>
                  <a:pt x="157378" y="0"/>
                  <a:pt x="202769" y="45391"/>
                  <a:pt x="202769" y="101385"/>
                </a:cubicBez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80" name="Freeform: Shape 79">
            <a:extLst>
              <a:ext uri="{FF2B5EF4-FFF2-40B4-BE49-F238E27FC236}">
                <a16:creationId xmlns:a16="http://schemas.microsoft.com/office/drawing/2014/main" id="{E6962A20-1C07-B0B5-3FE8-65EE466D5FE8}"/>
              </a:ext>
            </a:extLst>
          </p:cNvPr>
          <p:cNvSpPr/>
          <p:nvPr/>
        </p:nvSpPr>
        <p:spPr>
          <a:xfrm>
            <a:off x="7640315" y="620264"/>
            <a:ext cx="341801" cy="537434"/>
          </a:xfrm>
          <a:custGeom>
            <a:avLst/>
            <a:gdLst>
              <a:gd name="connsiteX0" fmla="*/ 164750 w 329500"/>
              <a:gd name="connsiteY0" fmla="*/ 0 h 532269"/>
              <a:gd name="connsiteX1" fmla="*/ 164750 w 329500"/>
              <a:gd name="connsiteY1" fmla="*/ 342173 h 532269"/>
              <a:gd name="connsiteX2" fmla="*/ 0 w 329500"/>
              <a:gd name="connsiteY2" fmla="*/ 101385 h 532269"/>
              <a:gd name="connsiteX3" fmla="*/ 329500 w 329500"/>
              <a:gd name="connsiteY3" fmla="*/ 101385 h 532269"/>
              <a:gd name="connsiteX4" fmla="*/ 164750 w 329500"/>
              <a:gd name="connsiteY4" fmla="*/ 342173 h 532269"/>
              <a:gd name="connsiteX5" fmla="*/ 0 w 329500"/>
              <a:gd name="connsiteY5" fmla="*/ 532269 h 532269"/>
              <a:gd name="connsiteX6" fmla="*/ 164750 w 329500"/>
              <a:gd name="connsiteY6" fmla="*/ 342173 h 532269"/>
              <a:gd name="connsiteX7" fmla="*/ 329500 w 329500"/>
              <a:gd name="connsiteY7" fmla="*/ 532269 h 532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500" h="532269">
                <a:moveTo>
                  <a:pt x="164750" y="0"/>
                </a:moveTo>
                <a:lnTo>
                  <a:pt x="164750" y="342173"/>
                </a:lnTo>
                <a:moveTo>
                  <a:pt x="0" y="101385"/>
                </a:moveTo>
                <a:lnTo>
                  <a:pt x="329500" y="101385"/>
                </a:lnTo>
                <a:moveTo>
                  <a:pt x="164750" y="342173"/>
                </a:moveTo>
                <a:lnTo>
                  <a:pt x="0" y="532269"/>
                </a:lnTo>
                <a:moveTo>
                  <a:pt x="164750" y="342173"/>
                </a:moveTo>
                <a:lnTo>
                  <a:pt x="329500" y="532269"/>
                </a:lnTo>
              </a:path>
            </a:pathLst>
          </a:custGeom>
          <a:no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03" name="Freeform: Shape 102">
            <a:extLst>
              <a:ext uri="{FF2B5EF4-FFF2-40B4-BE49-F238E27FC236}">
                <a16:creationId xmlns:a16="http://schemas.microsoft.com/office/drawing/2014/main" id="{B5E3A93E-1A5B-025E-EB81-35D398A275E2}"/>
              </a:ext>
            </a:extLst>
          </p:cNvPr>
          <p:cNvSpPr/>
          <p:nvPr/>
        </p:nvSpPr>
        <p:spPr>
          <a:xfrm>
            <a:off x="10959731" y="991351"/>
            <a:ext cx="709895" cy="387680"/>
          </a:xfrm>
          <a:custGeom>
            <a:avLst/>
            <a:gdLst>
              <a:gd name="connsiteX0" fmla="*/ 652664 w 684346"/>
              <a:gd name="connsiteY0" fmla="*/ 0 h 383954"/>
              <a:gd name="connsiteX1" fmla="*/ 684346 w 684346"/>
              <a:gd name="connsiteY1" fmla="*/ 31683 h 383954"/>
              <a:gd name="connsiteX2" fmla="*/ 684346 w 684346"/>
              <a:gd name="connsiteY2" fmla="*/ 352272 h 383954"/>
              <a:gd name="connsiteX3" fmla="*/ 652664 w 684346"/>
              <a:gd name="connsiteY3" fmla="*/ 383955 h 383954"/>
              <a:gd name="connsiteX4" fmla="*/ 31683 w 684346"/>
              <a:gd name="connsiteY4" fmla="*/ 383955 h 383954"/>
              <a:gd name="connsiteX5" fmla="*/ 0 w 684346"/>
              <a:gd name="connsiteY5" fmla="*/ 352272 h 383954"/>
              <a:gd name="connsiteX6" fmla="*/ 0 w 684346"/>
              <a:gd name="connsiteY6" fmla="*/ 31683 h 383954"/>
              <a:gd name="connsiteX7" fmla="*/ 31683 w 684346"/>
              <a:gd name="connsiteY7" fmla="*/ 0 h 383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4346" h="383954">
                <a:moveTo>
                  <a:pt x="652664" y="0"/>
                </a:moveTo>
                <a:cubicBezTo>
                  <a:pt x="670161" y="0"/>
                  <a:pt x="684346" y="14185"/>
                  <a:pt x="684346" y="31683"/>
                </a:cubicBezTo>
                <a:lnTo>
                  <a:pt x="684346" y="352272"/>
                </a:lnTo>
                <a:cubicBezTo>
                  <a:pt x="684346" y="369770"/>
                  <a:pt x="670161" y="383955"/>
                  <a:pt x="652664" y="383955"/>
                </a:cubicBezTo>
                <a:lnTo>
                  <a:pt x="31683" y="383955"/>
                </a:lnTo>
                <a:cubicBezTo>
                  <a:pt x="14185" y="383955"/>
                  <a:pt x="0" y="369770"/>
                  <a:pt x="0" y="352272"/>
                </a:cubicBezTo>
                <a:lnTo>
                  <a:pt x="0" y="31683"/>
                </a:lnTo>
                <a:cubicBezTo>
                  <a:pt x="0" y="14185"/>
                  <a:pt x="14185" y="0"/>
                  <a:pt x="31683" y="0"/>
                </a:cubicBez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08" name="TextBox 107">
            <a:extLst>
              <a:ext uri="{FF2B5EF4-FFF2-40B4-BE49-F238E27FC236}">
                <a16:creationId xmlns:a16="http://schemas.microsoft.com/office/drawing/2014/main" id="{1383662B-F580-557B-2EBD-90D676FC8949}"/>
              </a:ext>
            </a:extLst>
          </p:cNvPr>
          <p:cNvSpPr txBox="1"/>
          <p:nvPr/>
        </p:nvSpPr>
        <p:spPr>
          <a:xfrm>
            <a:off x="10956900" y="1021900"/>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Store</a:t>
            </a:r>
          </a:p>
        </p:txBody>
      </p:sp>
      <p:sp>
        <p:nvSpPr>
          <p:cNvPr id="140" name="Freeform: Shape 139">
            <a:extLst>
              <a:ext uri="{FF2B5EF4-FFF2-40B4-BE49-F238E27FC236}">
                <a16:creationId xmlns:a16="http://schemas.microsoft.com/office/drawing/2014/main" id="{FCD6C9D2-743A-2858-090B-E2CA2503E52C}"/>
              </a:ext>
            </a:extLst>
          </p:cNvPr>
          <p:cNvSpPr/>
          <p:nvPr/>
        </p:nvSpPr>
        <p:spPr>
          <a:xfrm>
            <a:off x="8613133" y="1918169"/>
            <a:ext cx="131461" cy="1891614"/>
          </a:xfrm>
          <a:custGeom>
            <a:avLst/>
            <a:gdLst>
              <a:gd name="connsiteX0" fmla="*/ 0 w 126730"/>
              <a:gd name="connsiteY0" fmla="*/ 0 h 1873435"/>
              <a:gd name="connsiteX1" fmla="*/ 126731 w 126730"/>
              <a:gd name="connsiteY1" fmla="*/ 0 h 1873435"/>
              <a:gd name="connsiteX2" fmla="*/ 126731 w 126730"/>
              <a:gd name="connsiteY2" fmla="*/ 1873436 h 1873435"/>
              <a:gd name="connsiteX3" fmla="*/ 0 w 126730"/>
              <a:gd name="connsiteY3" fmla="*/ 1873436 h 1873435"/>
            </a:gdLst>
            <a:ahLst/>
            <a:cxnLst>
              <a:cxn ang="0">
                <a:pos x="connsiteX0" y="connsiteY0"/>
              </a:cxn>
              <a:cxn ang="0">
                <a:pos x="connsiteX1" y="connsiteY1"/>
              </a:cxn>
              <a:cxn ang="0">
                <a:pos x="connsiteX2" y="connsiteY2"/>
              </a:cxn>
              <a:cxn ang="0">
                <a:pos x="connsiteX3" y="connsiteY3"/>
              </a:cxn>
            </a:cxnLst>
            <a:rect l="l" t="t" r="r" b="b"/>
            <a:pathLst>
              <a:path w="126730" h="1873435">
                <a:moveTo>
                  <a:pt x="0" y="0"/>
                </a:moveTo>
                <a:lnTo>
                  <a:pt x="126731" y="0"/>
                </a:lnTo>
                <a:lnTo>
                  <a:pt x="126731" y="1873436"/>
                </a:lnTo>
                <a:lnTo>
                  <a:pt x="0" y="1873436"/>
                </a:ln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1" name="Freeform: Shape 140">
            <a:extLst>
              <a:ext uri="{FF2B5EF4-FFF2-40B4-BE49-F238E27FC236}">
                <a16:creationId xmlns:a16="http://schemas.microsoft.com/office/drawing/2014/main" id="{F88C814A-A992-7DB1-DBAE-D7B30FB7224A}"/>
              </a:ext>
            </a:extLst>
          </p:cNvPr>
          <p:cNvSpPr/>
          <p:nvPr/>
        </p:nvSpPr>
        <p:spPr>
          <a:xfrm>
            <a:off x="9914607" y="4310532"/>
            <a:ext cx="131461" cy="2006779"/>
          </a:xfrm>
          <a:custGeom>
            <a:avLst/>
            <a:gdLst>
              <a:gd name="connsiteX0" fmla="*/ 0 w 126730"/>
              <a:gd name="connsiteY0" fmla="*/ 0 h 1987493"/>
              <a:gd name="connsiteX1" fmla="*/ 126731 w 126730"/>
              <a:gd name="connsiteY1" fmla="*/ 0 h 1987493"/>
              <a:gd name="connsiteX2" fmla="*/ 126731 w 126730"/>
              <a:gd name="connsiteY2" fmla="*/ 1987494 h 1987493"/>
              <a:gd name="connsiteX3" fmla="*/ 0 w 126730"/>
              <a:gd name="connsiteY3" fmla="*/ 1987494 h 1987493"/>
            </a:gdLst>
            <a:ahLst/>
            <a:cxnLst>
              <a:cxn ang="0">
                <a:pos x="connsiteX0" y="connsiteY0"/>
              </a:cxn>
              <a:cxn ang="0">
                <a:pos x="connsiteX1" y="connsiteY1"/>
              </a:cxn>
              <a:cxn ang="0">
                <a:pos x="connsiteX2" y="connsiteY2"/>
              </a:cxn>
              <a:cxn ang="0">
                <a:pos x="connsiteX3" y="connsiteY3"/>
              </a:cxn>
            </a:cxnLst>
            <a:rect l="l" t="t" r="r" b="b"/>
            <a:pathLst>
              <a:path w="126730" h="1987493">
                <a:moveTo>
                  <a:pt x="0" y="0"/>
                </a:moveTo>
                <a:lnTo>
                  <a:pt x="126731" y="0"/>
                </a:lnTo>
                <a:lnTo>
                  <a:pt x="126731" y="1987494"/>
                </a:lnTo>
                <a:lnTo>
                  <a:pt x="0" y="1987494"/>
                </a:ln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2" name="Freeform: Shape 141">
            <a:extLst>
              <a:ext uri="{FF2B5EF4-FFF2-40B4-BE49-F238E27FC236}">
                <a16:creationId xmlns:a16="http://schemas.microsoft.com/office/drawing/2014/main" id="{9C4F77CE-2615-4887-90D2-B2F90C3F4A17}"/>
              </a:ext>
            </a:extLst>
          </p:cNvPr>
          <p:cNvSpPr/>
          <p:nvPr/>
        </p:nvSpPr>
        <p:spPr>
          <a:xfrm>
            <a:off x="8199028" y="1739024"/>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3" name="Freeform: Shape 142">
            <a:extLst>
              <a:ext uri="{FF2B5EF4-FFF2-40B4-BE49-F238E27FC236}">
                <a16:creationId xmlns:a16="http://schemas.microsoft.com/office/drawing/2014/main" id="{0504B0F3-166F-5952-0528-CC8474D12DA9}"/>
              </a:ext>
            </a:extLst>
          </p:cNvPr>
          <p:cNvSpPr/>
          <p:nvPr/>
        </p:nvSpPr>
        <p:spPr>
          <a:xfrm>
            <a:off x="7101321" y="1790208"/>
            <a:ext cx="1176585" cy="12796"/>
          </a:xfrm>
          <a:custGeom>
            <a:avLst/>
            <a:gdLst>
              <a:gd name="connsiteX0" fmla="*/ 0 w 1134240"/>
              <a:gd name="connsiteY0" fmla="*/ 0 h 12673"/>
              <a:gd name="connsiteX1" fmla="*/ 1134241 w 1134240"/>
              <a:gd name="connsiteY1" fmla="*/ 0 h 12673"/>
            </a:gdLst>
            <a:ahLst/>
            <a:cxnLst>
              <a:cxn ang="0">
                <a:pos x="connsiteX0" y="connsiteY0"/>
              </a:cxn>
              <a:cxn ang="0">
                <a:pos x="connsiteX1" y="connsiteY1"/>
              </a:cxn>
            </a:cxnLst>
            <a:rect l="l" t="t" r="r" b="b"/>
            <a:pathLst>
              <a:path w="1134240" h="12673">
                <a:moveTo>
                  <a:pt x="0" y="0"/>
                </a:moveTo>
                <a:lnTo>
                  <a:pt x="1134241"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4" name="TextBox 143">
            <a:extLst>
              <a:ext uri="{FF2B5EF4-FFF2-40B4-BE49-F238E27FC236}">
                <a16:creationId xmlns:a16="http://schemas.microsoft.com/office/drawing/2014/main" id="{976A218D-1AE6-63C9-0786-7B68256A707C}"/>
              </a:ext>
            </a:extLst>
          </p:cNvPr>
          <p:cNvSpPr txBox="1"/>
          <p:nvPr/>
        </p:nvSpPr>
        <p:spPr>
          <a:xfrm>
            <a:off x="7098490" y="1512871"/>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Start</a:t>
            </a:r>
          </a:p>
        </p:txBody>
      </p:sp>
      <p:sp>
        <p:nvSpPr>
          <p:cNvPr id="146" name="TextBox 145">
            <a:extLst>
              <a:ext uri="{FF2B5EF4-FFF2-40B4-BE49-F238E27FC236}">
                <a16:creationId xmlns:a16="http://schemas.microsoft.com/office/drawing/2014/main" id="{2135F3C9-90A7-B6B6-3618-8A87F48B79F4}"/>
              </a:ext>
            </a:extLst>
          </p:cNvPr>
          <p:cNvSpPr txBox="1"/>
          <p:nvPr/>
        </p:nvSpPr>
        <p:spPr>
          <a:xfrm>
            <a:off x="8353952" y="1550338"/>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login</a:t>
            </a:r>
          </a:p>
        </p:txBody>
      </p:sp>
      <p:sp>
        <p:nvSpPr>
          <p:cNvPr id="147" name="Freeform: Shape 146">
            <a:extLst>
              <a:ext uri="{FF2B5EF4-FFF2-40B4-BE49-F238E27FC236}">
                <a16:creationId xmlns:a16="http://schemas.microsoft.com/office/drawing/2014/main" id="{66412173-F0CC-7EEC-6168-1537F195D039}"/>
              </a:ext>
            </a:extLst>
          </p:cNvPr>
          <p:cNvSpPr/>
          <p:nvPr/>
        </p:nvSpPr>
        <p:spPr>
          <a:xfrm>
            <a:off x="11156923" y="2267463"/>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8" name="Freeform: Shape 147">
            <a:extLst>
              <a:ext uri="{FF2B5EF4-FFF2-40B4-BE49-F238E27FC236}">
                <a16:creationId xmlns:a16="http://schemas.microsoft.com/office/drawing/2014/main" id="{147ACC42-A70C-5F46-CE51-3D0A38EB45F4}"/>
              </a:ext>
            </a:extLst>
          </p:cNvPr>
          <p:cNvSpPr/>
          <p:nvPr/>
        </p:nvSpPr>
        <p:spPr>
          <a:xfrm>
            <a:off x="8744595" y="2318647"/>
            <a:ext cx="2491205" cy="12796"/>
          </a:xfrm>
          <a:custGeom>
            <a:avLst/>
            <a:gdLst>
              <a:gd name="connsiteX0" fmla="*/ 0 w 2401548"/>
              <a:gd name="connsiteY0" fmla="*/ 0 h 12673"/>
              <a:gd name="connsiteX1" fmla="*/ 2401548 w 2401548"/>
              <a:gd name="connsiteY1" fmla="*/ 0 h 12673"/>
            </a:gdLst>
            <a:ahLst/>
            <a:cxnLst>
              <a:cxn ang="0">
                <a:pos x="connsiteX0" y="connsiteY0"/>
              </a:cxn>
              <a:cxn ang="0">
                <a:pos x="connsiteX1" y="connsiteY1"/>
              </a:cxn>
            </a:cxnLst>
            <a:rect l="l" t="t" r="r" b="b"/>
            <a:pathLst>
              <a:path w="2401548" h="12673">
                <a:moveTo>
                  <a:pt x="0" y="0"/>
                </a:moveTo>
                <a:lnTo>
                  <a:pt x="2401548"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9" name="TextBox 148">
            <a:extLst>
              <a:ext uri="{FF2B5EF4-FFF2-40B4-BE49-F238E27FC236}">
                <a16:creationId xmlns:a16="http://schemas.microsoft.com/office/drawing/2014/main" id="{B2023220-8389-2DF2-5379-7D8C4FD44959}"/>
              </a:ext>
            </a:extLst>
          </p:cNvPr>
          <p:cNvSpPr txBox="1"/>
          <p:nvPr/>
        </p:nvSpPr>
        <p:spPr>
          <a:xfrm>
            <a:off x="8741765" y="2041310"/>
            <a:ext cx="681597"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click</a:t>
            </a:r>
          </a:p>
        </p:txBody>
      </p:sp>
      <p:sp>
        <p:nvSpPr>
          <p:cNvPr id="150" name="Freeform: Shape 149">
            <a:extLst>
              <a:ext uri="{FF2B5EF4-FFF2-40B4-BE49-F238E27FC236}">
                <a16:creationId xmlns:a16="http://schemas.microsoft.com/office/drawing/2014/main" id="{36419D65-A838-E62E-41E0-803A940D5074}"/>
              </a:ext>
            </a:extLst>
          </p:cNvPr>
          <p:cNvSpPr/>
          <p:nvPr/>
        </p:nvSpPr>
        <p:spPr>
          <a:xfrm>
            <a:off x="11156923" y="2640238"/>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1" name="Freeform: Shape 150">
            <a:extLst>
              <a:ext uri="{FF2B5EF4-FFF2-40B4-BE49-F238E27FC236}">
                <a16:creationId xmlns:a16="http://schemas.microsoft.com/office/drawing/2014/main" id="{09564B2C-49C6-839D-A638-2A541302F2D5}"/>
              </a:ext>
            </a:extLst>
          </p:cNvPr>
          <p:cNvSpPr/>
          <p:nvPr/>
        </p:nvSpPr>
        <p:spPr>
          <a:xfrm>
            <a:off x="8744595" y="2691421"/>
            <a:ext cx="2491205" cy="12796"/>
          </a:xfrm>
          <a:custGeom>
            <a:avLst/>
            <a:gdLst>
              <a:gd name="connsiteX0" fmla="*/ 0 w 2401548"/>
              <a:gd name="connsiteY0" fmla="*/ 0 h 12673"/>
              <a:gd name="connsiteX1" fmla="*/ 2401548 w 2401548"/>
              <a:gd name="connsiteY1" fmla="*/ 0 h 12673"/>
            </a:gdLst>
            <a:ahLst/>
            <a:cxnLst>
              <a:cxn ang="0">
                <a:pos x="connsiteX0" y="connsiteY0"/>
              </a:cxn>
              <a:cxn ang="0">
                <a:pos x="connsiteX1" y="connsiteY1"/>
              </a:cxn>
            </a:cxnLst>
            <a:rect l="l" t="t" r="r" b="b"/>
            <a:pathLst>
              <a:path w="2401548" h="12673">
                <a:moveTo>
                  <a:pt x="0" y="0"/>
                </a:moveTo>
                <a:lnTo>
                  <a:pt x="2401548"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2" name="TextBox 151">
            <a:extLst>
              <a:ext uri="{FF2B5EF4-FFF2-40B4-BE49-F238E27FC236}">
                <a16:creationId xmlns:a16="http://schemas.microsoft.com/office/drawing/2014/main" id="{00DFEDAB-2858-4342-6EF6-EE44F83558D6}"/>
              </a:ext>
            </a:extLst>
          </p:cNvPr>
          <p:cNvSpPr txBox="1"/>
          <p:nvPr/>
        </p:nvSpPr>
        <p:spPr>
          <a:xfrm>
            <a:off x="8741765" y="2414084"/>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53" name="Freeform: Shape 152">
            <a:extLst>
              <a:ext uri="{FF2B5EF4-FFF2-40B4-BE49-F238E27FC236}">
                <a16:creationId xmlns:a16="http://schemas.microsoft.com/office/drawing/2014/main" id="{51C867AC-B74F-E2E3-01C8-DC7B9975C3F2}"/>
              </a:ext>
            </a:extLst>
          </p:cNvPr>
          <p:cNvSpPr/>
          <p:nvPr/>
        </p:nvSpPr>
        <p:spPr>
          <a:xfrm>
            <a:off x="11156923" y="3013025"/>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4" name="Freeform: Shape 153">
            <a:extLst>
              <a:ext uri="{FF2B5EF4-FFF2-40B4-BE49-F238E27FC236}">
                <a16:creationId xmlns:a16="http://schemas.microsoft.com/office/drawing/2014/main" id="{D66C246B-6083-C414-7245-D08BF898400B}"/>
              </a:ext>
            </a:extLst>
          </p:cNvPr>
          <p:cNvSpPr/>
          <p:nvPr/>
        </p:nvSpPr>
        <p:spPr>
          <a:xfrm>
            <a:off x="8744595" y="3064209"/>
            <a:ext cx="2491205" cy="12796"/>
          </a:xfrm>
          <a:custGeom>
            <a:avLst/>
            <a:gdLst>
              <a:gd name="connsiteX0" fmla="*/ 0 w 2401548"/>
              <a:gd name="connsiteY0" fmla="*/ 0 h 12673"/>
              <a:gd name="connsiteX1" fmla="*/ 2401548 w 2401548"/>
              <a:gd name="connsiteY1" fmla="*/ 0 h 12673"/>
            </a:gdLst>
            <a:ahLst/>
            <a:cxnLst>
              <a:cxn ang="0">
                <a:pos x="connsiteX0" y="connsiteY0"/>
              </a:cxn>
              <a:cxn ang="0">
                <a:pos x="connsiteX1" y="connsiteY1"/>
              </a:cxn>
            </a:cxnLst>
            <a:rect l="l" t="t" r="r" b="b"/>
            <a:pathLst>
              <a:path w="2401548" h="12673">
                <a:moveTo>
                  <a:pt x="0" y="0"/>
                </a:moveTo>
                <a:lnTo>
                  <a:pt x="2401548"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5" name="TextBox 154">
            <a:extLst>
              <a:ext uri="{FF2B5EF4-FFF2-40B4-BE49-F238E27FC236}">
                <a16:creationId xmlns:a16="http://schemas.microsoft.com/office/drawing/2014/main" id="{50BDD665-54BD-1C5C-ACB6-E059C4852A56}"/>
              </a:ext>
            </a:extLst>
          </p:cNvPr>
          <p:cNvSpPr txBox="1"/>
          <p:nvPr/>
        </p:nvSpPr>
        <p:spPr>
          <a:xfrm>
            <a:off x="8741765" y="2786872"/>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56" name="Freeform: Shape 155">
            <a:extLst>
              <a:ext uri="{FF2B5EF4-FFF2-40B4-BE49-F238E27FC236}">
                <a16:creationId xmlns:a16="http://schemas.microsoft.com/office/drawing/2014/main" id="{54A4A511-F52F-ADDD-9D1A-F4B0D069C8BE}"/>
              </a:ext>
            </a:extLst>
          </p:cNvPr>
          <p:cNvSpPr/>
          <p:nvPr/>
        </p:nvSpPr>
        <p:spPr>
          <a:xfrm>
            <a:off x="11156923" y="3385812"/>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7" name="Freeform: Shape 156">
            <a:extLst>
              <a:ext uri="{FF2B5EF4-FFF2-40B4-BE49-F238E27FC236}">
                <a16:creationId xmlns:a16="http://schemas.microsoft.com/office/drawing/2014/main" id="{C0C8132F-839A-80BD-FB89-2B1AD4788CAE}"/>
              </a:ext>
            </a:extLst>
          </p:cNvPr>
          <p:cNvSpPr/>
          <p:nvPr/>
        </p:nvSpPr>
        <p:spPr>
          <a:xfrm>
            <a:off x="8744595" y="3436997"/>
            <a:ext cx="2491205" cy="12796"/>
          </a:xfrm>
          <a:custGeom>
            <a:avLst/>
            <a:gdLst>
              <a:gd name="connsiteX0" fmla="*/ 0 w 2401548"/>
              <a:gd name="connsiteY0" fmla="*/ 0 h 12673"/>
              <a:gd name="connsiteX1" fmla="*/ 2401548 w 2401548"/>
              <a:gd name="connsiteY1" fmla="*/ 0 h 12673"/>
            </a:gdLst>
            <a:ahLst/>
            <a:cxnLst>
              <a:cxn ang="0">
                <a:pos x="connsiteX0" y="connsiteY0"/>
              </a:cxn>
              <a:cxn ang="0">
                <a:pos x="connsiteX1" y="connsiteY1"/>
              </a:cxn>
            </a:cxnLst>
            <a:rect l="l" t="t" r="r" b="b"/>
            <a:pathLst>
              <a:path w="2401548" h="12673">
                <a:moveTo>
                  <a:pt x="0" y="0"/>
                </a:moveTo>
                <a:lnTo>
                  <a:pt x="2401548"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8" name="TextBox 157">
            <a:extLst>
              <a:ext uri="{FF2B5EF4-FFF2-40B4-BE49-F238E27FC236}">
                <a16:creationId xmlns:a16="http://schemas.microsoft.com/office/drawing/2014/main" id="{9BAC3E38-1302-A0E6-C846-EA5409161BE7}"/>
              </a:ext>
            </a:extLst>
          </p:cNvPr>
          <p:cNvSpPr txBox="1"/>
          <p:nvPr/>
        </p:nvSpPr>
        <p:spPr>
          <a:xfrm>
            <a:off x="8741765" y="3159659"/>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59" name="Freeform: Shape 158">
            <a:extLst>
              <a:ext uri="{FF2B5EF4-FFF2-40B4-BE49-F238E27FC236}">
                <a16:creationId xmlns:a16="http://schemas.microsoft.com/office/drawing/2014/main" id="{D4E1DBBE-80FF-54CA-1D75-755A829D2CA8}"/>
              </a:ext>
            </a:extLst>
          </p:cNvPr>
          <p:cNvSpPr/>
          <p:nvPr/>
        </p:nvSpPr>
        <p:spPr>
          <a:xfrm>
            <a:off x="7114467" y="3758600"/>
            <a:ext cx="131461" cy="102368"/>
          </a:xfrm>
          <a:custGeom>
            <a:avLst/>
            <a:gdLst>
              <a:gd name="connsiteX0" fmla="*/ 126731 w 126730"/>
              <a:gd name="connsiteY0" fmla="*/ 0 h 101384"/>
              <a:gd name="connsiteX1" fmla="*/ 0 w 126730"/>
              <a:gd name="connsiteY1" fmla="*/ 50692 h 101384"/>
              <a:gd name="connsiteX2" fmla="*/ 126731 w 126730"/>
              <a:gd name="connsiteY2" fmla="*/ 101385 h 101384"/>
              <a:gd name="connsiteX3" fmla="*/ 76038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126731" y="0"/>
                </a:moveTo>
                <a:lnTo>
                  <a:pt x="0" y="50692"/>
                </a:lnTo>
                <a:lnTo>
                  <a:pt x="126731" y="101385"/>
                </a:lnTo>
                <a:lnTo>
                  <a:pt x="76038"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0" name="Freeform: Shape 159">
            <a:extLst>
              <a:ext uri="{FF2B5EF4-FFF2-40B4-BE49-F238E27FC236}">
                <a16:creationId xmlns:a16="http://schemas.microsoft.com/office/drawing/2014/main" id="{B4E0B222-E6E8-8171-02AC-1C14BF757D8C}"/>
              </a:ext>
            </a:extLst>
          </p:cNvPr>
          <p:cNvSpPr/>
          <p:nvPr/>
        </p:nvSpPr>
        <p:spPr>
          <a:xfrm>
            <a:off x="7167051" y="3809784"/>
            <a:ext cx="1498666" cy="12796"/>
          </a:xfrm>
          <a:custGeom>
            <a:avLst/>
            <a:gdLst>
              <a:gd name="connsiteX0" fmla="*/ 0 w 1444730"/>
              <a:gd name="connsiteY0" fmla="*/ 0 h 12673"/>
              <a:gd name="connsiteX1" fmla="*/ 1444731 w 1444730"/>
              <a:gd name="connsiteY1" fmla="*/ 0 h 12673"/>
            </a:gdLst>
            <a:ahLst/>
            <a:cxnLst>
              <a:cxn ang="0">
                <a:pos x="connsiteX0" y="connsiteY0"/>
              </a:cxn>
              <a:cxn ang="0">
                <a:pos x="connsiteX1" y="connsiteY1"/>
              </a:cxn>
            </a:cxnLst>
            <a:rect l="l" t="t" r="r" b="b"/>
            <a:pathLst>
              <a:path w="1444730" h="12673">
                <a:moveTo>
                  <a:pt x="0" y="0"/>
                </a:moveTo>
                <a:lnTo>
                  <a:pt x="1444731"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1" name="TextBox 160">
            <a:extLst>
              <a:ext uri="{FF2B5EF4-FFF2-40B4-BE49-F238E27FC236}">
                <a16:creationId xmlns:a16="http://schemas.microsoft.com/office/drawing/2014/main" id="{043E1FD2-B885-C8D6-2884-AA13FADC4EFB}"/>
              </a:ext>
            </a:extLst>
          </p:cNvPr>
          <p:cNvSpPr txBox="1"/>
          <p:nvPr/>
        </p:nvSpPr>
        <p:spPr>
          <a:xfrm>
            <a:off x="7229952" y="3532447"/>
            <a:ext cx="482824"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End</a:t>
            </a:r>
          </a:p>
        </p:txBody>
      </p:sp>
      <p:sp>
        <p:nvSpPr>
          <p:cNvPr id="162" name="Freeform: Shape 161">
            <a:extLst>
              <a:ext uri="{FF2B5EF4-FFF2-40B4-BE49-F238E27FC236}">
                <a16:creationId xmlns:a16="http://schemas.microsoft.com/office/drawing/2014/main" id="{DAAA9F46-C9B1-5582-B64F-4A66C98CD1B4}"/>
              </a:ext>
            </a:extLst>
          </p:cNvPr>
          <p:cNvSpPr/>
          <p:nvPr/>
        </p:nvSpPr>
        <p:spPr>
          <a:xfrm>
            <a:off x="9237578" y="4131387"/>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3" name="Freeform: Shape 162">
            <a:extLst>
              <a:ext uri="{FF2B5EF4-FFF2-40B4-BE49-F238E27FC236}">
                <a16:creationId xmlns:a16="http://schemas.microsoft.com/office/drawing/2014/main" id="{973E6528-7B8C-7372-59B3-FBFDC5712BE7}"/>
              </a:ext>
            </a:extLst>
          </p:cNvPr>
          <p:cNvSpPr/>
          <p:nvPr/>
        </p:nvSpPr>
        <p:spPr>
          <a:xfrm>
            <a:off x="7811215" y="4182571"/>
            <a:ext cx="1505240" cy="12796"/>
          </a:xfrm>
          <a:custGeom>
            <a:avLst/>
            <a:gdLst>
              <a:gd name="connsiteX0" fmla="*/ 0 w 1451067"/>
              <a:gd name="connsiteY0" fmla="*/ 0 h 12673"/>
              <a:gd name="connsiteX1" fmla="*/ 1451067 w 1451067"/>
              <a:gd name="connsiteY1" fmla="*/ 0 h 12673"/>
            </a:gdLst>
            <a:ahLst/>
            <a:cxnLst>
              <a:cxn ang="0">
                <a:pos x="connsiteX0" y="connsiteY0"/>
              </a:cxn>
              <a:cxn ang="0">
                <a:pos x="connsiteX1" y="connsiteY1"/>
              </a:cxn>
            </a:cxnLst>
            <a:rect l="l" t="t" r="r" b="b"/>
            <a:pathLst>
              <a:path w="1451067" h="12673">
                <a:moveTo>
                  <a:pt x="0" y="0"/>
                </a:moveTo>
                <a:lnTo>
                  <a:pt x="1451067"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4" name="TextBox 163">
            <a:extLst>
              <a:ext uri="{FF2B5EF4-FFF2-40B4-BE49-F238E27FC236}">
                <a16:creationId xmlns:a16="http://schemas.microsoft.com/office/drawing/2014/main" id="{51578720-BB03-9EC7-7943-727D44E36099}"/>
              </a:ext>
            </a:extLst>
          </p:cNvPr>
          <p:cNvSpPr txBox="1"/>
          <p:nvPr/>
        </p:nvSpPr>
        <p:spPr>
          <a:xfrm>
            <a:off x="7808384" y="3905235"/>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Start</a:t>
            </a:r>
          </a:p>
        </p:txBody>
      </p:sp>
      <p:sp>
        <p:nvSpPr>
          <p:cNvPr id="166" name="TextBox 165">
            <a:extLst>
              <a:ext uri="{FF2B5EF4-FFF2-40B4-BE49-F238E27FC236}">
                <a16:creationId xmlns:a16="http://schemas.microsoft.com/office/drawing/2014/main" id="{106ACB6C-1146-FABA-6811-D6BC05374CB0}"/>
              </a:ext>
            </a:extLst>
          </p:cNvPr>
          <p:cNvSpPr txBox="1"/>
          <p:nvPr/>
        </p:nvSpPr>
        <p:spPr>
          <a:xfrm>
            <a:off x="9488494" y="3985144"/>
            <a:ext cx="1079142"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addToCart</a:t>
            </a:r>
          </a:p>
        </p:txBody>
      </p:sp>
      <p:sp>
        <p:nvSpPr>
          <p:cNvPr id="167" name="Freeform: Shape 166">
            <a:extLst>
              <a:ext uri="{FF2B5EF4-FFF2-40B4-BE49-F238E27FC236}">
                <a16:creationId xmlns:a16="http://schemas.microsoft.com/office/drawing/2014/main" id="{75ED675A-C610-DCB9-7485-E10026C7B8E6}"/>
              </a:ext>
            </a:extLst>
          </p:cNvPr>
          <p:cNvSpPr/>
          <p:nvPr/>
        </p:nvSpPr>
        <p:spPr>
          <a:xfrm>
            <a:off x="11156923" y="4659826"/>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8" name="Freeform: Shape 167">
            <a:extLst>
              <a:ext uri="{FF2B5EF4-FFF2-40B4-BE49-F238E27FC236}">
                <a16:creationId xmlns:a16="http://schemas.microsoft.com/office/drawing/2014/main" id="{B1CDE76B-1463-2D18-EAF6-2B06AACE980A}"/>
              </a:ext>
            </a:extLst>
          </p:cNvPr>
          <p:cNvSpPr/>
          <p:nvPr/>
        </p:nvSpPr>
        <p:spPr>
          <a:xfrm>
            <a:off x="10046069" y="4711010"/>
            <a:ext cx="1189731" cy="12796"/>
          </a:xfrm>
          <a:custGeom>
            <a:avLst/>
            <a:gdLst>
              <a:gd name="connsiteX0" fmla="*/ 0 w 1146913"/>
              <a:gd name="connsiteY0" fmla="*/ 0 h 12673"/>
              <a:gd name="connsiteX1" fmla="*/ 1146914 w 1146913"/>
              <a:gd name="connsiteY1" fmla="*/ 0 h 12673"/>
            </a:gdLst>
            <a:ahLst/>
            <a:cxnLst>
              <a:cxn ang="0">
                <a:pos x="connsiteX0" y="connsiteY0"/>
              </a:cxn>
              <a:cxn ang="0">
                <a:pos x="connsiteX1" y="connsiteY1"/>
              </a:cxn>
            </a:cxnLst>
            <a:rect l="l" t="t" r="r" b="b"/>
            <a:pathLst>
              <a:path w="1146913" h="12673">
                <a:moveTo>
                  <a:pt x="0" y="0"/>
                </a:moveTo>
                <a:lnTo>
                  <a:pt x="114691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9" name="TextBox 168">
            <a:extLst>
              <a:ext uri="{FF2B5EF4-FFF2-40B4-BE49-F238E27FC236}">
                <a16:creationId xmlns:a16="http://schemas.microsoft.com/office/drawing/2014/main" id="{0E92772F-BFC4-CBD4-2998-10635D8318B2}"/>
              </a:ext>
            </a:extLst>
          </p:cNvPr>
          <p:cNvSpPr txBox="1"/>
          <p:nvPr/>
        </p:nvSpPr>
        <p:spPr>
          <a:xfrm>
            <a:off x="10043239" y="4433673"/>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70" name="Freeform: Shape 169">
            <a:extLst>
              <a:ext uri="{FF2B5EF4-FFF2-40B4-BE49-F238E27FC236}">
                <a16:creationId xmlns:a16="http://schemas.microsoft.com/office/drawing/2014/main" id="{7329DFC3-5E6C-ACF1-CDB2-0C2F63213B4E}"/>
              </a:ext>
            </a:extLst>
          </p:cNvPr>
          <p:cNvSpPr/>
          <p:nvPr/>
        </p:nvSpPr>
        <p:spPr>
          <a:xfrm>
            <a:off x="11156923" y="5032600"/>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1" name="Freeform: Shape 170">
            <a:extLst>
              <a:ext uri="{FF2B5EF4-FFF2-40B4-BE49-F238E27FC236}">
                <a16:creationId xmlns:a16="http://schemas.microsoft.com/office/drawing/2014/main" id="{5216C13A-677D-7458-755E-C44564060854}"/>
              </a:ext>
            </a:extLst>
          </p:cNvPr>
          <p:cNvSpPr/>
          <p:nvPr/>
        </p:nvSpPr>
        <p:spPr>
          <a:xfrm>
            <a:off x="10046069" y="5083785"/>
            <a:ext cx="1189731" cy="12796"/>
          </a:xfrm>
          <a:custGeom>
            <a:avLst/>
            <a:gdLst>
              <a:gd name="connsiteX0" fmla="*/ 0 w 1146913"/>
              <a:gd name="connsiteY0" fmla="*/ 0 h 12673"/>
              <a:gd name="connsiteX1" fmla="*/ 1146914 w 1146913"/>
              <a:gd name="connsiteY1" fmla="*/ 0 h 12673"/>
            </a:gdLst>
            <a:ahLst/>
            <a:cxnLst>
              <a:cxn ang="0">
                <a:pos x="connsiteX0" y="connsiteY0"/>
              </a:cxn>
              <a:cxn ang="0">
                <a:pos x="connsiteX1" y="connsiteY1"/>
              </a:cxn>
            </a:cxnLst>
            <a:rect l="l" t="t" r="r" b="b"/>
            <a:pathLst>
              <a:path w="1146913" h="12673">
                <a:moveTo>
                  <a:pt x="0" y="0"/>
                </a:moveTo>
                <a:lnTo>
                  <a:pt x="114691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2" name="TextBox 171">
            <a:extLst>
              <a:ext uri="{FF2B5EF4-FFF2-40B4-BE49-F238E27FC236}">
                <a16:creationId xmlns:a16="http://schemas.microsoft.com/office/drawing/2014/main" id="{B458A6D9-691A-C2C0-4587-B263AD2199F8}"/>
              </a:ext>
            </a:extLst>
          </p:cNvPr>
          <p:cNvSpPr txBox="1"/>
          <p:nvPr/>
        </p:nvSpPr>
        <p:spPr>
          <a:xfrm>
            <a:off x="10043239" y="4806448"/>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73" name="Freeform: Shape 172">
            <a:extLst>
              <a:ext uri="{FF2B5EF4-FFF2-40B4-BE49-F238E27FC236}">
                <a16:creationId xmlns:a16="http://schemas.microsoft.com/office/drawing/2014/main" id="{CDB1058C-93C0-D2CE-3989-23055233A24D}"/>
              </a:ext>
            </a:extLst>
          </p:cNvPr>
          <p:cNvSpPr/>
          <p:nvPr/>
        </p:nvSpPr>
        <p:spPr>
          <a:xfrm>
            <a:off x="11156923" y="5405388"/>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4" name="Freeform: Shape 173">
            <a:extLst>
              <a:ext uri="{FF2B5EF4-FFF2-40B4-BE49-F238E27FC236}">
                <a16:creationId xmlns:a16="http://schemas.microsoft.com/office/drawing/2014/main" id="{505FE471-22C0-15AE-A41B-9AB70803BA26}"/>
              </a:ext>
            </a:extLst>
          </p:cNvPr>
          <p:cNvSpPr/>
          <p:nvPr/>
        </p:nvSpPr>
        <p:spPr>
          <a:xfrm>
            <a:off x="10046069" y="5456572"/>
            <a:ext cx="1189731" cy="12796"/>
          </a:xfrm>
          <a:custGeom>
            <a:avLst/>
            <a:gdLst>
              <a:gd name="connsiteX0" fmla="*/ 0 w 1146913"/>
              <a:gd name="connsiteY0" fmla="*/ 0 h 12673"/>
              <a:gd name="connsiteX1" fmla="*/ 1146914 w 1146913"/>
              <a:gd name="connsiteY1" fmla="*/ 0 h 12673"/>
            </a:gdLst>
            <a:ahLst/>
            <a:cxnLst>
              <a:cxn ang="0">
                <a:pos x="connsiteX0" y="connsiteY0"/>
              </a:cxn>
              <a:cxn ang="0">
                <a:pos x="connsiteX1" y="connsiteY1"/>
              </a:cxn>
            </a:cxnLst>
            <a:rect l="l" t="t" r="r" b="b"/>
            <a:pathLst>
              <a:path w="1146913" h="12673">
                <a:moveTo>
                  <a:pt x="0" y="0"/>
                </a:moveTo>
                <a:lnTo>
                  <a:pt x="114691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5" name="TextBox 174">
            <a:extLst>
              <a:ext uri="{FF2B5EF4-FFF2-40B4-BE49-F238E27FC236}">
                <a16:creationId xmlns:a16="http://schemas.microsoft.com/office/drawing/2014/main" id="{EAE2741C-E1AF-5816-2035-09C1FEA2DD52}"/>
              </a:ext>
            </a:extLst>
          </p:cNvPr>
          <p:cNvSpPr txBox="1"/>
          <p:nvPr/>
        </p:nvSpPr>
        <p:spPr>
          <a:xfrm>
            <a:off x="10043239" y="5179235"/>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76" name="Freeform: Shape 175">
            <a:extLst>
              <a:ext uri="{FF2B5EF4-FFF2-40B4-BE49-F238E27FC236}">
                <a16:creationId xmlns:a16="http://schemas.microsoft.com/office/drawing/2014/main" id="{984C4C60-C25C-4CB4-B80B-DB0B0DEE6676}"/>
              </a:ext>
            </a:extLst>
          </p:cNvPr>
          <p:cNvSpPr/>
          <p:nvPr/>
        </p:nvSpPr>
        <p:spPr>
          <a:xfrm>
            <a:off x="11156923" y="5778176"/>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7" name="Freeform: Shape 176">
            <a:extLst>
              <a:ext uri="{FF2B5EF4-FFF2-40B4-BE49-F238E27FC236}">
                <a16:creationId xmlns:a16="http://schemas.microsoft.com/office/drawing/2014/main" id="{DF45F6C2-755A-22F3-3CC6-43BC3D4572E0}"/>
              </a:ext>
            </a:extLst>
          </p:cNvPr>
          <p:cNvSpPr/>
          <p:nvPr/>
        </p:nvSpPr>
        <p:spPr>
          <a:xfrm>
            <a:off x="10046069" y="5829360"/>
            <a:ext cx="1189731" cy="12796"/>
          </a:xfrm>
          <a:custGeom>
            <a:avLst/>
            <a:gdLst>
              <a:gd name="connsiteX0" fmla="*/ 0 w 1146913"/>
              <a:gd name="connsiteY0" fmla="*/ 0 h 12673"/>
              <a:gd name="connsiteX1" fmla="*/ 1146914 w 1146913"/>
              <a:gd name="connsiteY1" fmla="*/ 0 h 12673"/>
            </a:gdLst>
            <a:ahLst/>
            <a:cxnLst>
              <a:cxn ang="0">
                <a:pos x="connsiteX0" y="connsiteY0"/>
              </a:cxn>
              <a:cxn ang="0">
                <a:pos x="connsiteX1" y="connsiteY1"/>
              </a:cxn>
            </a:cxnLst>
            <a:rect l="l" t="t" r="r" b="b"/>
            <a:pathLst>
              <a:path w="1146913" h="12673">
                <a:moveTo>
                  <a:pt x="0" y="0"/>
                </a:moveTo>
                <a:lnTo>
                  <a:pt x="114691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8" name="TextBox 177">
            <a:extLst>
              <a:ext uri="{FF2B5EF4-FFF2-40B4-BE49-F238E27FC236}">
                <a16:creationId xmlns:a16="http://schemas.microsoft.com/office/drawing/2014/main" id="{5BE4AB14-A42B-D4A3-E280-3808740FE884}"/>
              </a:ext>
            </a:extLst>
          </p:cNvPr>
          <p:cNvSpPr txBox="1"/>
          <p:nvPr/>
        </p:nvSpPr>
        <p:spPr>
          <a:xfrm>
            <a:off x="10043239" y="5552022"/>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79" name="Freeform: Shape 178">
            <a:extLst>
              <a:ext uri="{FF2B5EF4-FFF2-40B4-BE49-F238E27FC236}">
                <a16:creationId xmlns:a16="http://schemas.microsoft.com/office/drawing/2014/main" id="{B532DB7C-E34A-CB2B-D30A-21E525727A7F}"/>
              </a:ext>
            </a:extLst>
          </p:cNvPr>
          <p:cNvSpPr/>
          <p:nvPr/>
        </p:nvSpPr>
        <p:spPr>
          <a:xfrm>
            <a:off x="7824361" y="6150964"/>
            <a:ext cx="131461" cy="102368"/>
          </a:xfrm>
          <a:custGeom>
            <a:avLst/>
            <a:gdLst>
              <a:gd name="connsiteX0" fmla="*/ 126731 w 126730"/>
              <a:gd name="connsiteY0" fmla="*/ 0 h 101384"/>
              <a:gd name="connsiteX1" fmla="*/ 0 w 126730"/>
              <a:gd name="connsiteY1" fmla="*/ 50692 h 101384"/>
              <a:gd name="connsiteX2" fmla="*/ 126731 w 126730"/>
              <a:gd name="connsiteY2" fmla="*/ 101385 h 101384"/>
              <a:gd name="connsiteX3" fmla="*/ 76038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126731" y="0"/>
                </a:moveTo>
                <a:lnTo>
                  <a:pt x="0" y="50692"/>
                </a:lnTo>
                <a:lnTo>
                  <a:pt x="126731" y="101385"/>
                </a:lnTo>
                <a:lnTo>
                  <a:pt x="76038"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80" name="Freeform: Shape 179">
            <a:extLst>
              <a:ext uri="{FF2B5EF4-FFF2-40B4-BE49-F238E27FC236}">
                <a16:creationId xmlns:a16="http://schemas.microsoft.com/office/drawing/2014/main" id="{8588376E-94BD-5F51-5C3E-610317DB8633}"/>
              </a:ext>
            </a:extLst>
          </p:cNvPr>
          <p:cNvSpPr/>
          <p:nvPr/>
        </p:nvSpPr>
        <p:spPr>
          <a:xfrm>
            <a:off x="7876946" y="6202147"/>
            <a:ext cx="2024514" cy="12796"/>
          </a:xfrm>
          <a:custGeom>
            <a:avLst/>
            <a:gdLst>
              <a:gd name="connsiteX0" fmla="*/ 0 w 1951653"/>
              <a:gd name="connsiteY0" fmla="*/ 0 h 12673"/>
              <a:gd name="connsiteX1" fmla="*/ 1951654 w 1951653"/>
              <a:gd name="connsiteY1" fmla="*/ 0 h 12673"/>
            </a:gdLst>
            <a:ahLst/>
            <a:cxnLst>
              <a:cxn ang="0">
                <a:pos x="connsiteX0" y="connsiteY0"/>
              </a:cxn>
              <a:cxn ang="0">
                <a:pos x="connsiteX1" y="connsiteY1"/>
              </a:cxn>
            </a:cxnLst>
            <a:rect l="l" t="t" r="r" b="b"/>
            <a:pathLst>
              <a:path w="1951653" h="12673">
                <a:moveTo>
                  <a:pt x="0" y="0"/>
                </a:moveTo>
                <a:lnTo>
                  <a:pt x="195165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81" name="TextBox 180">
            <a:extLst>
              <a:ext uri="{FF2B5EF4-FFF2-40B4-BE49-F238E27FC236}">
                <a16:creationId xmlns:a16="http://schemas.microsoft.com/office/drawing/2014/main" id="{3998931C-74B6-A66A-C484-033F829B2DBA}"/>
              </a:ext>
            </a:extLst>
          </p:cNvPr>
          <p:cNvSpPr txBox="1"/>
          <p:nvPr/>
        </p:nvSpPr>
        <p:spPr>
          <a:xfrm>
            <a:off x="7939847" y="5924810"/>
            <a:ext cx="482824" cy="307777"/>
          </a:xfrm>
          <a:prstGeom prst="rect">
            <a:avLst/>
          </a:prstGeom>
          <a:noFill/>
        </p:spPr>
        <p:txBody>
          <a:bodyPr wrap="none" rtlCol="0">
            <a:spAutoFit/>
          </a:bodyPr>
          <a:lstStyle/>
          <a:p>
            <a:pPr algn="l"/>
            <a:r>
              <a:rPr lang="en-US" sz="1400" spc="0" baseline="0" dirty="0">
                <a:ln/>
                <a:solidFill>
                  <a:srgbClr val="D9D3D0"/>
                </a:solidFill>
                <a:latin typeface="Consolas" panose="020B0609020204030204" pitchFamily="49" charset="0"/>
                <a:ea typeface="Verdana"/>
                <a:sym typeface="Verdana"/>
                <a:rtl val="0"/>
              </a:rPr>
              <a:t>E</a:t>
            </a:r>
            <a:r>
              <a:rPr lang="LID4096" sz="1400" spc="0" baseline="0" dirty="0">
                <a:ln/>
                <a:solidFill>
                  <a:srgbClr val="D9D3D0"/>
                </a:solidFill>
                <a:latin typeface="Consolas" panose="020B0609020204030204" pitchFamily="49" charset="0"/>
                <a:ea typeface="Verdana"/>
                <a:sym typeface="Verdana"/>
                <a:rtl val="0"/>
              </a:rPr>
              <a:t>nd</a:t>
            </a:r>
          </a:p>
        </p:txBody>
      </p:sp>
      <p:pic>
        <p:nvPicPr>
          <p:cNvPr id="183" name="Picture 182" descr="Party Bee">
            <a:extLst>
              <a:ext uri="{FF2B5EF4-FFF2-40B4-BE49-F238E27FC236}">
                <a16:creationId xmlns:a16="http://schemas.microsoft.com/office/drawing/2014/main" id="{E9A202EA-8299-5AE4-7B81-F797861296B1}"/>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105892" y="-55909"/>
            <a:ext cx="1518835" cy="1518835"/>
          </a:xfrm>
          <a:prstGeom prst="rect">
            <a:avLst/>
          </a:prstGeom>
        </p:spPr>
      </p:pic>
      <p:pic>
        <p:nvPicPr>
          <p:cNvPr id="185" name="Picture 184" descr="Sad Bee">
            <a:extLst>
              <a:ext uri="{FF2B5EF4-FFF2-40B4-BE49-F238E27FC236}">
                <a16:creationId xmlns:a16="http://schemas.microsoft.com/office/drawing/2014/main" id="{1C1E6DD1-6DDB-AFE1-5976-08929808CD74}"/>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826598" y="59813"/>
            <a:ext cx="1374315" cy="1374315"/>
          </a:xfrm>
          <a:prstGeom prst="rect">
            <a:avLst/>
          </a:prstGeom>
        </p:spPr>
      </p:pic>
      <p:sp>
        <p:nvSpPr>
          <p:cNvPr id="186" name="Arrow: Right 185">
            <a:extLst>
              <a:ext uri="{FF2B5EF4-FFF2-40B4-BE49-F238E27FC236}">
                <a16:creationId xmlns:a16="http://schemas.microsoft.com/office/drawing/2014/main" id="{C0917461-D422-920E-13D0-FF9199D83120}"/>
              </a:ext>
            </a:extLst>
          </p:cNvPr>
          <p:cNvSpPr/>
          <p:nvPr/>
        </p:nvSpPr>
        <p:spPr>
          <a:xfrm>
            <a:off x="5498108" y="3217313"/>
            <a:ext cx="996750" cy="730061"/>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Fix me</a:t>
            </a:r>
            <a:endParaRPr lang="LID4096" dirty="0"/>
          </a:p>
        </p:txBody>
      </p:sp>
    </p:spTree>
    <p:extLst>
      <p:ext uri="{BB962C8B-B14F-4D97-AF65-F5344CB8AC3E}">
        <p14:creationId xmlns:p14="http://schemas.microsoft.com/office/powerpoint/2010/main" val="2297797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85"/>
                                        </p:tgtEl>
                                        <p:attrNameLst>
                                          <p:attrName>style.visibility</p:attrName>
                                        </p:attrNameLst>
                                      </p:cBhvr>
                                      <p:to>
                                        <p:strVal val="visible"/>
                                      </p:to>
                                    </p:set>
                                    <p:anim calcmode="lin" valueType="num">
                                      <p:cBhvr>
                                        <p:cTn id="7" dur="500" fill="hold"/>
                                        <p:tgtEl>
                                          <p:spTgt spid="185"/>
                                        </p:tgtEl>
                                        <p:attrNameLst>
                                          <p:attrName>ppt_w</p:attrName>
                                        </p:attrNameLst>
                                      </p:cBhvr>
                                      <p:tavLst>
                                        <p:tav tm="0">
                                          <p:val>
                                            <p:fltVal val="0"/>
                                          </p:val>
                                        </p:tav>
                                        <p:tav tm="100000">
                                          <p:val>
                                            <p:strVal val="#ppt_w"/>
                                          </p:val>
                                        </p:tav>
                                      </p:tavLst>
                                    </p:anim>
                                    <p:anim calcmode="lin" valueType="num">
                                      <p:cBhvr>
                                        <p:cTn id="8" dur="500" fill="hold"/>
                                        <p:tgtEl>
                                          <p:spTgt spid="185"/>
                                        </p:tgtEl>
                                        <p:attrNameLst>
                                          <p:attrName>ppt_h</p:attrName>
                                        </p:attrNameLst>
                                      </p:cBhvr>
                                      <p:tavLst>
                                        <p:tav tm="0">
                                          <p:val>
                                            <p:fltVal val="0"/>
                                          </p:val>
                                        </p:tav>
                                        <p:tav tm="100000">
                                          <p:val>
                                            <p:strVal val="#ppt_h"/>
                                          </p:val>
                                        </p:tav>
                                      </p:tavLst>
                                    </p:anim>
                                    <p:animEffect transition="in" filter="fade">
                                      <p:cBhvr>
                                        <p:cTn id="9" dur="500"/>
                                        <p:tgtEl>
                                          <p:spTgt spid="185"/>
                                        </p:tgtEl>
                                      </p:cBhvr>
                                    </p:animEffect>
                                  </p:childTnLst>
                                </p:cTn>
                              </p:par>
                              <p:par>
                                <p:cTn id="10" presetID="53" presetClass="entr" presetSubtype="16" fill="hold" nodeType="withEffect">
                                  <p:stCondLst>
                                    <p:cond delay="0"/>
                                  </p:stCondLst>
                                  <p:childTnLst>
                                    <p:set>
                                      <p:cBhvr>
                                        <p:cTn id="11" dur="1" fill="hold">
                                          <p:stCondLst>
                                            <p:cond delay="0"/>
                                          </p:stCondLst>
                                        </p:cTn>
                                        <p:tgtEl>
                                          <p:spTgt spid="183"/>
                                        </p:tgtEl>
                                        <p:attrNameLst>
                                          <p:attrName>style.visibility</p:attrName>
                                        </p:attrNameLst>
                                      </p:cBhvr>
                                      <p:to>
                                        <p:strVal val="visible"/>
                                      </p:to>
                                    </p:set>
                                    <p:anim calcmode="lin" valueType="num">
                                      <p:cBhvr>
                                        <p:cTn id="12" dur="500" fill="hold"/>
                                        <p:tgtEl>
                                          <p:spTgt spid="183"/>
                                        </p:tgtEl>
                                        <p:attrNameLst>
                                          <p:attrName>ppt_w</p:attrName>
                                        </p:attrNameLst>
                                      </p:cBhvr>
                                      <p:tavLst>
                                        <p:tav tm="0">
                                          <p:val>
                                            <p:fltVal val="0"/>
                                          </p:val>
                                        </p:tav>
                                        <p:tav tm="100000">
                                          <p:val>
                                            <p:strVal val="#ppt_w"/>
                                          </p:val>
                                        </p:tav>
                                      </p:tavLst>
                                    </p:anim>
                                    <p:anim calcmode="lin" valueType="num">
                                      <p:cBhvr>
                                        <p:cTn id="13" dur="500" fill="hold"/>
                                        <p:tgtEl>
                                          <p:spTgt spid="183"/>
                                        </p:tgtEl>
                                        <p:attrNameLst>
                                          <p:attrName>ppt_h</p:attrName>
                                        </p:attrNameLst>
                                      </p:cBhvr>
                                      <p:tavLst>
                                        <p:tav tm="0">
                                          <p:val>
                                            <p:fltVal val="0"/>
                                          </p:val>
                                        </p:tav>
                                        <p:tav tm="100000">
                                          <p:val>
                                            <p:strVal val="#ppt_h"/>
                                          </p:val>
                                        </p:tav>
                                      </p:tavLst>
                                    </p:anim>
                                    <p:animEffect transition="in" filter="fade">
                                      <p:cBhvr>
                                        <p:cTn id="14" dur="500"/>
                                        <p:tgtEl>
                                          <p:spTgt spid="183"/>
                                        </p:tgtEl>
                                      </p:cBhvr>
                                    </p:animEffect>
                                  </p:childTnLst>
                                </p:cTn>
                              </p:par>
                            </p:childTnLst>
                          </p:cTn>
                        </p:par>
                        <p:par>
                          <p:cTn id="15" fill="hold">
                            <p:stCondLst>
                              <p:cond delay="500"/>
                            </p:stCondLst>
                            <p:childTnLst>
                              <p:par>
                                <p:cTn id="16" presetID="45" presetClass="entr" presetSubtype="0" fill="hold" grpId="0" nodeType="afterEffect">
                                  <p:stCondLst>
                                    <p:cond delay="0"/>
                                  </p:stCondLst>
                                  <p:childTnLst>
                                    <p:set>
                                      <p:cBhvr>
                                        <p:cTn id="17" dur="1" fill="hold">
                                          <p:stCondLst>
                                            <p:cond delay="0"/>
                                          </p:stCondLst>
                                        </p:cTn>
                                        <p:tgtEl>
                                          <p:spTgt spid="186"/>
                                        </p:tgtEl>
                                        <p:attrNameLst>
                                          <p:attrName>style.visibility</p:attrName>
                                        </p:attrNameLst>
                                      </p:cBhvr>
                                      <p:to>
                                        <p:strVal val="visible"/>
                                      </p:to>
                                    </p:set>
                                    <p:animEffect transition="in" filter="fade">
                                      <p:cBhvr>
                                        <p:cTn id="18" dur="2000"/>
                                        <p:tgtEl>
                                          <p:spTgt spid="186"/>
                                        </p:tgtEl>
                                      </p:cBhvr>
                                    </p:animEffect>
                                    <p:anim calcmode="lin" valueType="num">
                                      <p:cBhvr>
                                        <p:cTn id="19" dur="2000" fill="hold"/>
                                        <p:tgtEl>
                                          <p:spTgt spid="186"/>
                                        </p:tgtEl>
                                        <p:attrNameLst>
                                          <p:attrName>ppt_w</p:attrName>
                                        </p:attrNameLst>
                                      </p:cBhvr>
                                      <p:tavLst>
                                        <p:tav tm="0" fmla="#ppt_w*sin(2.5*pi*$)">
                                          <p:val>
                                            <p:fltVal val="0"/>
                                          </p:val>
                                        </p:tav>
                                        <p:tav tm="100000">
                                          <p:val>
                                            <p:fltVal val="1"/>
                                          </p:val>
                                        </p:tav>
                                      </p:tavLst>
                                    </p:anim>
                                    <p:anim calcmode="lin" valueType="num">
                                      <p:cBhvr>
                                        <p:cTn id="20" dur="2000" fill="hold"/>
                                        <p:tgtEl>
                                          <p:spTgt spid="18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19644" y="1364567"/>
            <a:ext cx="11673975" cy="3046988"/>
          </a:xfrm>
          <a:prstGeom prst="rect">
            <a:avLst/>
          </a:prstGeom>
          <a:solidFill>
            <a:srgbClr val="262626"/>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1F20344F-C99F-F79C-A8D9-B3AFC3F1B58F}"/>
              </a:ext>
            </a:extLst>
          </p:cNvPr>
          <p:cNvSpPr/>
          <p:nvPr/>
        </p:nvSpPr>
        <p:spPr>
          <a:xfrm>
            <a:off x="732995" y="2152640"/>
            <a:ext cx="5326100" cy="232467"/>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4" name="Rectangle 3">
            <a:extLst>
              <a:ext uri="{FF2B5EF4-FFF2-40B4-BE49-F238E27FC236}">
                <a16:creationId xmlns:a16="http://schemas.microsoft.com/office/drawing/2014/main" id="{B9AB67D8-F74C-94A7-7025-F746CF418155}"/>
              </a:ext>
            </a:extLst>
          </p:cNvPr>
          <p:cNvSpPr/>
          <p:nvPr/>
        </p:nvSpPr>
        <p:spPr>
          <a:xfrm>
            <a:off x="760437" y="3856438"/>
            <a:ext cx="274557" cy="232467"/>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31564355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09" y="2303278"/>
            <a:ext cx="11673975" cy="3046988"/>
          </a:xfrm>
          <a:prstGeom prst="rect">
            <a:avLst/>
          </a:prstGeom>
          <a:solidFill>
            <a:srgbClr val="262626"/>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425E540-2059-B78F-B13D-757AD732A517}"/>
              </a:ext>
            </a:extLst>
          </p:cNvPr>
          <p:cNvSpPr txBox="1"/>
          <p:nvPr/>
        </p:nvSpPr>
        <p:spPr>
          <a:xfrm>
            <a:off x="259010" y="515575"/>
            <a:ext cx="11673975" cy="1569660"/>
          </a:xfrm>
          <a:prstGeom prst="rect">
            <a:avLst/>
          </a:prstGeom>
          <a:solidFill>
            <a:srgbClr val="262626"/>
          </a:solidFill>
        </p:spPr>
        <p:txBody>
          <a:bodyPr wrap="square" anchor="t">
            <a:spAutoFit/>
          </a:bodyPr>
          <a:lstStyle/>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C586C0"/>
                </a:solidFill>
                <a:effectLst/>
                <a:latin typeface="Consolas" panose="020B0609020204030204" pitchFamily="49" charset="0"/>
              </a:rPr>
              <a:t>return</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AnyStartInSession</a:t>
            </a:r>
            <a:r>
              <a:rPr lang="en-US" sz="1600" b="0" dirty="0">
                <a:solidFill>
                  <a:srgbClr val="CE9178"/>
                </a:solidFill>
                <a:effectLst/>
                <a:latin typeface="Consolas" panose="020B0609020204030204" pitchFamily="49" charset="0"/>
              </a:rPr>
              <a: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startEvent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startEvent</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6" name="Rectangle 5">
            <a:extLst>
              <a:ext uri="{FF2B5EF4-FFF2-40B4-BE49-F238E27FC236}">
                <a16:creationId xmlns:a16="http://schemas.microsoft.com/office/drawing/2014/main" id="{08E2A1A4-FD24-046A-6D84-059A8C43C2AD}"/>
              </a:ext>
            </a:extLst>
          </p:cNvPr>
          <p:cNvSpPr/>
          <p:nvPr/>
        </p:nvSpPr>
        <p:spPr>
          <a:xfrm>
            <a:off x="1544501" y="829639"/>
            <a:ext cx="948891" cy="208051"/>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 name="Rectangle 1">
            <a:extLst>
              <a:ext uri="{FF2B5EF4-FFF2-40B4-BE49-F238E27FC236}">
                <a16:creationId xmlns:a16="http://schemas.microsoft.com/office/drawing/2014/main" id="{A5FE8467-146C-AF92-FDE0-68270DF7DF99}"/>
              </a:ext>
            </a:extLst>
          </p:cNvPr>
          <p:cNvSpPr/>
          <p:nvPr/>
        </p:nvSpPr>
        <p:spPr>
          <a:xfrm>
            <a:off x="5756906" y="1320953"/>
            <a:ext cx="5780973" cy="207329"/>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18664150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4" name="Graphic 683">
            <a:extLst>
              <a:ext uri="{FF2B5EF4-FFF2-40B4-BE49-F238E27FC236}">
                <a16:creationId xmlns:a16="http://schemas.microsoft.com/office/drawing/2014/main" id="{FBCB0C58-A2DB-0958-DB14-E3970759884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12287" y="0"/>
            <a:ext cx="2125775" cy="6840101"/>
          </a:xfrm>
          <a:prstGeom prst="rect">
            <a:avLst/>
          </a:prstGeom>
        </p:spPr>
      </p:pic>
      <p:sp>
        <p:nvSpPr>
          <p:cNvPr id="685" name="TextBox 684">
            <a:extLst>
              <a:ext uri="{FF2B5EF4-FFF2-40B4-BE49-F238E27FC236}">
                <a16:creationId xmlns:a16="http://schemas.microsoft.com/office/drawing/2014/main" id="{8AEC7F58-9F81-C9F3-6307-1DF8443965BF}"/>
              </a:ext>
            </a:extLst>
          </p:cNvPr>
          <p:cNvSpPr txBox="1"/>
          <p:nvPr/>
        </p:nvSpPr>
        <p:spPr>
          <a:xfrm>
            <a:off x="7715250" y="709891"/>
            <a:ext cx="643125" cy="369332"/>
          </a:xfrm>
          <a:prstGeom prst="rect">
            <a:avLst/>
          </a:prstGeom>
          <a:noFill/>
        </p:spPr>
        <p:txBody>
          <a:bodyPr wrap="none" rtlCol="0">
            <a:spAutoFit/>
          </a:bodyPr>
          <a:lstStyle/>
          <a:p>
            <a:r>
              <a:rPr lang="en-US" dirty="0">
                <a:solidFill>
                  <a:schemeClr val="accent1">
                    <a:lumMod val="75000"/>
                  </a:schemeClr>
                </a:solidFill>
              </a:rPr>
              <a:t>login</a:t>
            </a:r>
            <a:endParaRPr lang="LID4096" dirty="0">
              <a:solidFill>
                <a:schemeClr val="accent1">
                  <a:lumMod val="75000"/>
                </a:schemeClr>
              </a:solidFill>
            </a:endParaRPr>
          </a:p>
        </p:txBody>
      </p:sp>
      <p:sp>
        <p:nvSpPr>
          <p:cNvPr id="689" name="Right Brace 688">
            <a:extLst>
              <a:ext uri="{FF2B5EF4-FFF2-40B4-BE49-F238E27FC236}">
                <a16:creationId xmlns:a16="http://schemas.microsoft.com/office/drawing/2014/main" id="{F7E5CFDA-1C6C-9372-FDF8-074837C681DC}"/>
              </a:ext>
            </a:extLst>
          </p:cNvPr>
          <p:cNvSpPr/>
          <p:nvPr/>
        </p:nvSpPr>
        <p:spPr>
          <a:xfrm>
            <a:off x="7623970" y="40586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p>
        </p:txBody>
      </p:sp>
      <p:sp>
        <p:nvSpPr>
          <p:cNvPr id="690" name="Right Brace 689">
            <a:extLst>
              <a:ext uri="{FF2B5EF4-FFF2-40B4-BE49-F238E27FC236}">
                <a16:creationId xmlns:a16="http://schemas.microsoft.com/office/drawing/2014/main" id="{BB45D8D5-FAF8-FA24-70FB-933CAFFB92A0}"/>
              </a:ext>
            </a:extLst>
          </p:cNvPr>
          <p:cNvSpPr/>
          <p:nvPr/>
        </p:nvSpPr>
        <p:spPr>
          <a:xfrm>
            <a:off x="7711480" y="162506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solidFill>
                <a:schemeClr val="accent1">
                  <a:lumMod val="75000"/>
                </a:schemeClr>
              </a:solidFill>
            </a:endParaRPr>
          </a:p>
        </p:txBody>
      </p:sp>
      <p:sp>
        <p:nvSpPr>
          <p:cNvPr id="691" name="TextBox 690">
            <a:extLst>
              <a:ext uri="{FF2B5EF4-FFF2-40B4-BE49-F238E27FC236}">
                <a16:creationId xmlns:a16="http://schemas.microsoft.com/office/drawing/2014/main" id="{C22B4A27-B592-B3D5-9F03-A4881BAF53A2}"/>
              </a:ext>
            </a:extLst>
          </p:cNvPr>
          <p:cNvSpPr txBox="1"/>
          <p:nvPr/>
        </p:nvSpPr>
        <p:spPr>
          <a:xfrm>
            <a:off x="7831981" y="1896825"/>
            <a:ext cx="1143583" cy="369332"/>
          </a:xfrm>
          <a:prstGeom prst="rect">
            <a:avLst/>
          </a:prstGeom>
          <a:noFill/>
        </p:spPr>
        <p:txBody>
          <a:bodyPr wrap="none" rtlCol="0">
            <a:spAutoFit/>
          </a:bodyPr>
          <a:lstStyle/>
          <a:p>
            <a:r>
              <a:rPr lang="en-US" dirty="0" err="1">
                <a:solidFill>
                  <a:schemeClr val="accent1">
                    <a:lumMod val="75000"/>
                  </a:schemeClr>
                </a:solidFill>
              </a:rPr>
              <a:t>addToCart</a:t>
            </a:r>
            <a:endParaRPr lang="LID4096" dirty="0">
              <a:solidFill>
                <a:schemeClr val="accent1">
                  <a:lumMod val="75000"/>
                </a:schemeClr>
              </a:solidFill>
            </a:endParaRPr>
          </a:p>
        </p:txBody>
      </p:sp>
      <p:sp>
        <p:nvSpPr>
          <p:cNvPr id="692" name="Right Brace 691">
            <a:extLst>
              <a:ext uri="{FF2B5EF4-FFF2-40B4-BE49-F238E27FC236}">
                <a16:creationId xmlns:a16="http://schemas.microsoft.com/office/drawing/2014/main" id="{B140FD04-509E-A101-C2D6-D082D4B94FCD}"/>
              </a:ext>
            </a:extLst>
          </p:cNvPr>
          <p:cNvSpPr/>
          <p:nvPr/>
        </p:nvSpPr>
        <p:spPr>
          <a:xfrm>
            <a:off x="7425730" y="278711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solidFill>
                <a:schemeClr val="accent1">
                  <a:lumMod val="75000"/>
                </a:schemeClr>
              </a:solidFill>
            </a:endParaRPr>
          </a:p>
        </p:txBody>
      </p:sp>
      <p:sp>
        <p:nvSpPr>
          <p:cNvPr id="693" name="TextBox 692">
            <a:extLst>
              <a:ext uri="{FF2B5EF4-FFF2-40B4-BE49-F238E27FC236}">
                <a16:creationId xmlns:a16="http://schemas.microsoft.com/office/drawing/2014/main" id="{C7C6514D-74FD-A3DE-FC5E-5701E1A3D1C4}"/>
              </a:ext>
            </a:extLst>
          </p:cNvPr>
          <p:cNvSpPr txBox="1"/>
          <p:nvPr/>
        </p:nvSpPr>
        <p:spPr>
          <a:xfrm>
            <a:off x="7547570" y="3050719"/>
            <a:ext cx="1143583" cy="369332"/>
          </a:xfrm>
          <a:prstGeom prst="rect">
            <a:avLst/>
          </a:prstGeom>
          <a:noFill/>
        </p:spPr>
        <p:txBody>
          <a:bodyPr wrap="none" rtlCol="0">
            <a:spAutoFit/>
          </a:bodyPr>
          <a:lstStyle/>
          <a:p>
            <a:r>
              <a:rPr lang="en-US" dirty="0" err="1">
                <a:solidFill>
                  <a:schemeClr val="accent1">
                    <a:lumMod val="75000"/>
                  </a:schemeClr>
                </a:solidFill>
              </a:rPr>
              <a:t>addToCart</a:t>
            </a:r>
            <a:endParaRPr lang="LID4096" dirty="0">
              <a:solidFill>
                <a:schemeClr val="accent1">
                  <a:lumMod val="75000"/>
                </a:schemeClr>
              </a:solidFill>
            </a:endParaRPr>
          </a:p>
        </p:txBody>
      </p:sp>
      <p:sp>
        <p:nvSpPr>
          <p:cNvPr id="694" name="TextBox 693">
            <a:extLst>
              <a:ext uri="{FF2B5EF4-FFF2-40B4-BE49-F238E27FC236}">
                <a16:creationId xmlns:a16="http://schemas.microsoft.com/office/drawing/2014/main" id="{64D1AF0B-5BD6-983D-CBAE-B86F79A25FFA}"/>
              </a:ext>
            </a:extLst>
          </p:cNvPr>
          <p:cNvSpPr txBox="1"/>
          <p:nvPr/>
        </p:nvSpPr>
        <p:spPr>
          <a:xfrm>
            <a:off x="6946750" y="4242713"/>
            <a:ext cx="1143583" cy="369332"/>
          </a:xfrm>
          <a:prstGeom prst="rect">
            <a:avLst/>
          </a:prstGeom>
          <a:noFill/>
        </p:spPr>
        <p:txBody>
          <a:bodyPr wrap="none" rtlCol="0">
            <a:spAutoFit/>
          </a:bodyPr>
          <a:lstStyle/>
          <a:p>
            <a:r>
              <a:rPr lang="en-US" dirty="0" err="1">
                <a:solidFill>
                  <a:schemeClr val="accent1">
                    <a:lumMod val="75000"/>
                  </a:schemeClr>
                </a:solidFill>
              </a:rPr>
              <a:t>addToCart</a:t>
            </a:r>
            <a:endParaRPr lang="LID4096" dirty="0">
              <a:solidFill>
                <a:schemeClr val="accent1">
                  <a:lumMod val="75000"/>
                </a:schemeClr>
              </a:solidFill>
            </a:endParaRPr>
          </a:p>
        </p:txBody>
      </p:sp>
      <p:sp>
        <p:nvSpPr>
          <p:cNvPr id="696" name="Right Brace 695">
            <a:extLst>
              <a:ext uri="{FF2B5EF4-FFF2-40B4-BE49-F238E27FC236}">
                <a16:creationId xmlns:a16="http://schemas.microsoft.com/office/drawing/2014/main" id="{B8A60861-78F2-413C-0839-B38F2C458D10}"/>
              </a:ext>
            </a:extLst>
          </p:cNvPr>
          <p:cNvSpPr/>
          <p:nvPr/>
        </p:nvSpPr>
        <p:spPr>
          <a:xfrm>
            <a:off x="6824910" y="396821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solidFill>
                <a:schemeClr val="accent1">
                  <a:lumMod val="75000"/>
                </a:schemeClr>
              </a:solidFill>
            </a:endParaRPr>
          </a:p>
        </p:txBody>
      </p:sp>
      <p:sp>
        <p:nvSpPr>
          <p:cNvPr id="697" name="Right Brace 696">
            <a:extLst>
              <a:ext uri="{FF2B5EF4-FFF2-40B4-BE49-F238E27FC236}">
                <a16:creationId xmlns:a16="http://schemas.microsoft.com/office/drawing/2014/main" id="{1AB3D3EF-238D-4076-31F0-99E2561EE7AF}"/>
              </a:ext>
            </a:extLst>
          </p:cNvPr>
          <p:cNvSpPr/>
          <p:nvPr/>
        </p:nvSpPr>
        <p:spPr>
          <a:xfrm>
            <a:off x="6584950" y="5158839"/>
            <a:ext cx="124562" cy="1577459"/>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p>
        </p:txBody>
      </p:sp>
      <p:sp>
        <p:nvSpPr>
          <p:cNvPr id="698" name="TextBox 697">
            <a:extLst>
              <a:ext uri="{FF2B5EF4-FFF2-40B4-BE49-F238E27FC236}">
                <a16:creationId xmlns:a16="http://schemas.microsoft.com/office/drawing/2014/main" id="{425B901B-5A37-954B-A0E1-9AE9BA0D8B29}"/>
              </a:ext>
            </a:extLst>
          </p:cNvPr>
          <p:cNvSpPr txBox="1"/>
          <p:nvPr/>
        </p:nvSpPr>
        <p:spPr>
          <a:xfrm>
            <a:off x="6714542" y="5728260"/>
            <a:ext cx="1034514" cy="369332"/>
          </a:xfrm>
          <a:prstGeom prst="rect">
            <a:avLst/>
          </a:prstGeom>
          <a:noFill/>
        </p:spPr>
        <p:txBody>
          <a:bodyPr wrap="none" rtlCol="0">
            <a:spAutoFit/>
          </a:bodyPr>
          <a:lstStyle/>
          <a:p>
            <a:r>
              <a:rPr lang="en-US" dirty="0">
                <a:solidFill>
                  <a:schemeClr val="accent1">
                    <a:lumMod val="75000"/>
                  </a:schemeClr>
                </a:solidFill>
              </a:rPr>
              <a:t>checkout</a:t>
            </a:r>
            <a:endParaRPr lang="LID4096" dirty="0">
              <a:solidFill>
                <a:schemeClr val="accent1">
                  <a:lumMod val="75000"/>
                </a:schemeClr>
              </a:solidFill>
            </a:endParaRPr>
          </a:p>
        </p:txBody>
      </p:sp>
      <p:pic>
        <p:nvPicPr>
          <p:cNvPr id="700" name="Graphic 699">
            <a:extLst>
              <a:ext uri="{FF2B5EF4-FFF2-40B4-BE49-F238E27FC236}">
                <a16:creationId xmlns:a16="http://schemas.microsoft.com/office/drawing/2014/main" id="{39F62651-D990-1B11-D67C-EE69541E06A6}"/>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21879" r="45686" b="57278"/>
          <a:stretch/>
        </p:blipFill>
        <p:spPr>
          <a:xfrm>
            <a:off x="2760461" y="405865"/>
            <a:ext cx="2450223" cy="4472526"/>
          </a:xfrm>
          <a:prstGeom prst="rect">
            <a:avLst/>
          </a:prstGeom>
        </p:spPr>
      </p:pic>
      <p:sp>
        <p:nvSpPr>
          <p:cNvPr id="701" name="Rectangle 700">
            <a:extLst>
              <a:ext uri="{FF2B5EF4-FFF2-40B4-BE49-F238E27FC236}">
                <a16:creationId xmlns:a16="http://schemas.microsoft.com/office/drawing/2014/main" id="{656F2C0E-88C5-7C36-6F0B-6CC278F57885}"/>
              </a:ext>
            </a:extLst>
          </p:cNvPr>
          <p:cNvSpPr/>
          <p:nvPr/>
        </p:nvSpPr>
        <p:spPr>
          <a:xfrm>
            <a:off x="5646625" y="1514867"/>
            <a:ext cx="1146102" cy="1350818"/>
          </a:xfrm>
          <a:prstGeom prst="rect">
            <a:avLst/>
          </a:prstGeom>
          <a:solidFill>
            <a:schemeClr val="bg1">
              <a:lumMod val="85000"/>
              <a:alpha val="18000"/>
            </a:schemeClr>
          </a:solidFill>
          <a:ln>
            <a:solidFill>
              <a:srgbClr val="C21F3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702" name="Rectangle 701">
            <a:extLst>
              <a:ext uri="{FF2B5EF4-FFF2-40B4-BE49-F238E27FC236}">
                <a16:creationId xmlns:a16="http://schemas.microsoft.com/office/drawing/2014/main" id="{7231990A-0304-3E35-C803-EF3376E24FEA}"/>
              </a:ext>
            </a:extLst>
          </p:cNvPr>
          <p:cNvSpPr/>
          <p:nvPr/>
        </p:nvSpPr>
        <p:spPr>
          <a:xfrm>
            <a:off x="2705082" y="441140"/>
            <a:ext cx="2544229" cy="4457700"/>
          </a:xfrm>
          <a:prstGeom prst="rect">
            <a:avLst/>
          </a:prstGeom>
          <a:solidFill>
            <a:schemeClr val="bg1">
              <a:lumMod val="85000"/>
              <a:alpha val="18000"/>
            </a:schemeClr>
          </a:solidFill>
          <a:ln>
            <a:solidFill>
              <a:srgbClr val="C21F3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14074531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8" name="Rectangle 7">
            <a:extLst>
              <a:ext uri="{FF2B5EF4-FFF2-40B4-BE49-F238E27FC236}">
                <a16:creationId xmlns:a16="http://schemas.microsoft.com/office/drawing/2014/main" id="{3BED99CA-920E-E8EB-ED4F-F6C0A8B3E400}"/>
              </a:ext>
            </a:extLst>
          </p:cNvPr>
          <p:cNvSpPr/>
          <p:nvPr/>
        </p:nvSpPr>
        <p:spPr>
          <a:xfrm>
            <a:off x="297122" y="218457"/>
            <a:ext cx="1429797" cy="234792"/>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34090156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8" name="Rectangle 7">
            <a:extLst>
              <a:ext uri="{FF2B5EF4-FFF2-40B4-BE49-F238E27FC236}">
                <a16:creationId xmlns:a16="http://schemas.microsoft.com/office/drawing/2014/main" id="{3BED99CA-920E-E8EB-ED4F-F6C0A8B3E400}"/>
              </a:ext>
            </a:extLst>
          </p:cNvPr>
          <p:cNvSpPr/>
          <p:nvPr/>
        </p:nvSpPr>
        <p:spPr>
          <a:xfrm>
            <a:off x="775104" y="477982"/>
            <a:ext cx="3464387" cy="197427"/>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13909007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757042" y="6229378"/>
            <a:ext cx="1515849" cy="181814"/>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10779208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2730983" y="722196"/>
            <a:ext cx="563268" cy="171422"/>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18020175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1151566" y="1152358"/>
            <a:ext cx="8418462" cy="2266251"/>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35295496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1629227" y="2170548"/>
            <a:ext cx="2163776" cy="20544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Rectangle 4">
            <a:extLst>
              <a:ext uri="{FF2B5EF4-FFF2-40B4-BE49-F238E27FC236}">
                <a16:creationId xmlns:a16="http://schemas.microsoft.com/office/drawing/2014/main" id="{95038C15-EA43-393B-6DD3-89142525AD9B}"/>
              </a:ext>
            </a:extLst>
          </p:cNvPr>
          <p:cNvSpPr/>
          <p:nvPr/>
        </p:nvSpPr>
        <p:spPr>
          <a:xfrm>
            <a:off x="3772221" y="213593"/>
            <a:ext cx="498442" cy="20544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9" name="Freeform: Shape 8">
            <a:extLst>
              <a:ext uri="{FF2B5EF4-FFF2-40B4-BE49-F238E27FC236}">
                <a16:creationId xmlns:a16="http://schemas.microsoft.com/office/drawing/2014/main" id="{25CD0F36-B59B-B2BD-7919-0C5B3C983215}"/>
              </a:ext>
            </a:extLst>
          </p:cNvPr>
          <p:cNvSpPr/>
          <p:nvPr/>
        </p:nvSpPr>
        <p:spPr>
          <a:xfrm>
            <a:off x="769591" y="4031673"/>
            <a:ext cx="7303482" cy="1319644"/>
          </a:xfrm>
          <a:custGeom>
            <a:avLst/>
            <a:gdLst>
              <a:gd name="connsiteX0" fmla="*/ 2047009 w 7523018"/>
              <a:gd name="connsiteY0" fmla="*/ 280554 h 1485900"/>
              <a:gd name="connsiteX1" fmla="*/ 2036618 w 7523018"/>
              <a:gd name="connsiteY1" fmla="*/ 20782 h 1485900"/>
              <a:gd name="connsiteX2" fmla="*/ 5143500 w 7523018"/>
              <a:gd name="connsiteY2" fmla="*/ 20782 h 1485900"/>
              <a:gd name="connsiteX3" fmla="*/ 7491846 w 7523018"/>
              <a:gd name="connsiteY3" fmla="*/ 0 h 1485900"/>
              <a:gd name="connsiteX4" fmla="*/ 7523018 w 7523018"/>
              <a:gd name="connsiteY4" fmla="*/ 1485900 h 1485900"/>
              <a:gd name="connsiteX5" fmla="*/ 0 w 7523018"/>
              <a:gd name="connsiteY5" fmla="*/ 1288472 h 1485900"/>
              <a:gd name="connsiteX6" fmla="*/ 41564 w 7523018"/>
              <a:gd name="connsiteY6" fmla="*/ 290945 h 1485900"/>
              <a:gd name="connsiteX7" fmla="*/ 2047009 w 7523018"/>
              <a:gd name="connsiteY7" fmla="*/ 280554 h 1485900"/>
              <a:gd name="connsiteX0" fmla="*/ 2047009 w 7491846"/>
              <a:gd name="connsiteY0" fmla="*/ 280554 h 1288472"/>
              <a:gd name="connsiteX1" fmla="*/ 2036618 w 7491846"/>
              <a:gd name="connsiteY1" fmla="*/ 20782 h 1288472"/>
              <a:gd name="connsiteX2" fmla="*/ 5143500 w 7491846"/>
              <a:gd name="connsiteY2" fmla="*/ 20782 h 1288472"/>
              <a:gd name="connsiteX3" fmla="*/ 7491846 w 7491846"/>
              <a:gd name="connsiteY3" fmla="*/ 0 h 1288472"/>
              <a:gd name="connsiteX4" fmla="*/ 7481454 w 7491846"/>
              <a:gd name="connsiteY4" fmla="*/ 1278082 h 1288472"/>
              <a:gd name="connsiteX5" fmla="*/ 0 w 7491846"/>
              <a:gd name="connsiteY5" fmla="*/ 1288472 h 1288472"/>
              <a:gd name="connsiteX6" fmla="*/ 41564 w 7491846"/>
              <a:gd name="connsiteY6" fmla="*/ 290945 h 1288472"/>
              <a:gd name="connsiteX7" fmla="*/ 2047009 w 7491846"/>
              <a:gd name="connsiteY7" fmla="*/ 280554 h 1288472"/>
              <a:gd name="connsiteX0" fmla="*/ 2005445 w 7450282"/>
              <a:gd name="connsiteY0" fmla="*/ 280554 h 1319644"/>
              <a:gd name="connsiteX1" fmla="*/ 1995054 w 7450282"/>
              <a:gd name="connsiteY1" fmla="*/ 20782 h 1319644"/>
              <a:gd name="connsiteX2" fmla="*/ 5101936 w 7450282"/>
              <a:gd name="connsiteY2" fmla="*/ 20782 h 1319644"/>
              <a:gd name="connsiteX3" fmla="*/ 7450282 w 7450282"/>
              <a:gd name="connsiteY3" fmla="*/ 0 h 1319644"/>
              <a:gd name="connsiteX4" fmla="*/ 7439890 w 7450282"/>
              <a:gd name="connsiteY4" fmla="*/ 1278082 h 1319644"/>
              <a:gd name="connsiteX5" fmla="*/ 10391 w 7450282"/>
              <a:gd name="connsiteY5" fmla="*/ 1319644 h 1319644"/>
              <a:gd name="connsiteX6" fmla="*/ 0 w 7450282"/>
              <a:gd name="connsiteY6" fmla="*/ 290945 h 1319644"/>
              <a:gd name="connsiteX7" fmla="*/ 2005445 w 7450282"/>
              <a:gd name="connsiteY7" fmla="*/ 280554 h 1319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50282" h="1319644">
                <a:moveTo>
                  <a:pt x="2005445" y="280554"/>
                </a:moveTo>
                <a:lnTo>
                  <a:pt x="1995054" y="20782"/>
                </a:lnTo>
                <a:lnTo>
                  <a:pt x="5101936" y="20782"/>
                </a:lnTo>
                <a:lnTo>
                  <a:pt x="7450282" y="0"/>
                </a:lnTo>
                <a:lnTo>
                  <a:pt x="7439890" y="1278082"/>
                </a:lnTo>
                <a:lnTo>
                  <a:pt x="10391" y="1319644"/>
                </a:lnTo>
                <a:lnTo>
                  <a:pt x="0" y="290945"/>
                </a:lnTo>
                <a:lnTo>
                  <a:pt x="2005445" y="280554"/>
                </a:lnTo>
                <a:close/>
              </a:path>
            </a:pathLst>
          </a:custGeom>
          <a:noFill/>
          <a:ln>
            <a:solidFill>
              <a:srgbClr val="FFFF00"/>
            </a:solidFill>
          </a:ln>
          <a:effectLst>
            <a:glow rad="1016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dirty="0"/>
          </a:p>
        </p:txBody>
      </p:sp>
    </p:spTree>
    <p:extLst>
      <p:ext uri="{BB962C8B-B14F-4D97-AF65-F5344CB8AC3E}">
        <p14:creationId xmlns:p14="http://schemas.microsoft.com/office/powerpoint/2010/main" val="17134566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0CE2BB-EAB8-C0E8-7955-0E5CD0EAFF70}"/>
              </a:ext>
            </a:extLst>
          </p:cNvPr>
          <p:cNvSpPr txBox="1"/>
          <p:nvPr/>
        </p:nvSpPr>
        <p:spPr>
          <a:xfrm>
            <a:off x="321923" y="1424217"/>
            <a:ext cx="11691991" cy="3785652"/>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'http://localhost:8080'</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p>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"session1"</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"session2"</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'alice.wang@prestahsop.com'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'alice.wang@prestahsop.com'</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3097156179"/>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330363" y="4043595"/>
            <a:ext cx="7732982" cy="1506748"/>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Rectangle 4">
            <a:extLst>
              <a:ext uri="{FF2B5EF4-FFF2-40B4-BE49-F238E27FC236}">
                <a16:creationId xmlns:a16="http://schemas.microsoft.com/office/drawing/2014/main" id="{95038C15-EA43-393B-6DD3-89142525AD9B}"/>
              </a:ext>
            </a:extLst>
          </p:cNvPr>
          <p:cNvSpPr/>
          <p:nvPr/>
        </p:nvSpPr>
        <p:spPr>
          <a:xfrm>
            <a:off x="3772221" y="213593"/>
            <a:ext cx="498442" cy="20544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5735821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2660521871"/>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0CE2BB-EAB8-C0E8-7955-0E5CD0EAFF70}"/>
              </a:ext>
            </a:extLst>
          </p:cNvPr>
          <p:cNvSpPr txBox="1"/>
          <p:nvPr/>
        </p:nvSpPr>
        <p:spPr>
          <a:xfrm>
            <a:off x="226031" y="3775138"/>
            <a:ext cx="12192000" cy="2893100"/>
          </a:xfrm>
          <a:prstGeom prst="rect">
            <a:avLst/>
          </a:prstGeom>
          <a:solidFill>
            <a:schemeClr val="tx1">
              <a:lumMod val="85000"/>
              <a:lumOff val="15000"/>
            </a:schemeClr>
          </a:solidFill>
        </p:spPr>
        <p:txBody>
          <a:bodyPr wrap="square" anchor="t">
            <a:spAutoFit/>
          </a:bodyPr>
          <a:lstStyle/>
          <a:p>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login</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session</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user</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'//span[contains(.,"Sign 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'//input[@id="field-email"]'</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'//input[@id="field-password"]'</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'//button[@id="submit-login"]'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addToCart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session</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product</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'//input[@name="s"]'</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product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t>
            </a:r>
            <a:r>
              <a:rPr lang="en-US" sz="1400" b="0" dirty="0">
                <a:solidFill>
                  <a:srgbClr val="D7BA7D"/>
                </a:solidFill>
                <a:effectLst/>
                <a:latin typeface="Consolas" panose="020B0609020204030204" pitchFamily="49" charset="0"/>
              </a:rPr>
              <a:t>\n</a:t>
            </a:r>
            <a:r>
              <a:rPr lang="en-US" sz="1400" b="0" dirty="0">
                <a:solidFill>
                  <a:srgbClr val="CE9178"/>
                </a:solidFill>
                <a:effectLst/>
                <a:latin typeface="Consolas" panose="020B0609020204030204" pitchFamily="49" charset="0"/>
              </a:rPr>
              <a:t>'</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'(//div[@id="js-product-list"]//a)[1]'</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'//button[@data-button-action="add-to-cart"]'</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'//div[h4[contains(text(),"Product successfully added to your shopping cart")]]/button'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9A2CD32A-AEC6-3CB9-0E32-9F16978C463A}"/>
              </a:ext>
            </a:extLst>
          </p:cNvPr>
          <p:cNvSpPr txBox="1"/>
          <p:nvPr/>
        </p:nvSpPr>
        <p:spPr>
          <a:xfrm>
            <a:off x="0" y="0"/>
            <a:ext cx="11691991" cy="3323987"/>
          </a:xfrm>
          <a:prstGeom prst="rect">
            <a:avLst/>
          </a:prstGeom>
          <a:solidFill>
            <a:schemeClr val="tx1">
              <a:lumMod val="85000"/>
              <a:lumOff val="15000"/>
            </a:schemeClr>
          </a:solidFill>
        </p:spPr>
        <p:txBody>
          <a:bodyPr wrap="square" anchor="t">
            <a:spAutoFit/>
          </a:bodyPr>
          <a:lstStyle/>
          <a:p>
            <a:r>
              <a:rPr lang="en-US" sz="1400" b="0" dirty="0">
                <a:solidFill>
                  <a:srgbClr val="569CD6"/>
                </a:solidFill>
                <a:effectLst/>
                <a:latin typeface="Consolas" panose="020B0609020204030204" pitchFamily="49" charset="0"/>
              </a:rPr>
              <a:t>const</a:t>
            </a:r>
            <a:r>
              <a:rPr lang="en-US" sz="1400" b="0" dirty="0">
                <a:solidFill>
                  <a:srgbClr val="CCCCCC"/>
                </a:solidFill>
                <a:effectLst/>
                <a:latin typeface="Consolas" panose="020B0609020204030204" pitchFamily="49" charset="0"/>
              </a:rPr>
              <a:t> </a:t>
            </a:r>
            <a:r>
              <a:rPr lang="en-US" sz="1400" b="0" dirty="0">
                <a:solidFill>
                  <a:srgbClr val="4FC1FF"/>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'http://localhost:8080'</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p>
          <a:p>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"1"</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let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new</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SeleniumSession</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"session1"</a:t>
            </a:r>
            <a:r>
              <a:rPr lang="en-US" sz="1400" b="0" dirty="0">
                <a:solidFill>
                  <a:srgbClr val="CCCCCC"/>
                </a:solidFill>
                <a:effectLst/>
                <a:latin typeface="Consolas" panose="020B0609020204030204" pitchFamily="49" charset="0"/>
              </a:rPr>
              <a:t>).</a:t>
            </a:r>
            <a:r>
              <a:rPr lang="en-US" sz="1400" b="0" dirty="0">
                <a:solidFill>
                  <a:srgbClr val="DCDCAA"/>
                </a:solidFill>
                <a:effectLst/>
                <a:latin typeface="Consolas" panose="020B0609020204030204" pitchFamily="49" charset="0"/>
              </a:rPr>
              <a:t>start</a:t>
            </a:r>
            <a:r>
              <a:rPr lang="en-US" sz="1400" b="0" dirty="0">
                <a:solidFill>
                  <a:srgbClr val="CCCCCC"/>
                </a:solidFill>
                <a:effectLst/>
                <a:latin typeface="Consolas" panose="020B0609020204030204" pitchFamily="49" charset="0"/>
              </a:rPr>
              <a:t>(</a:t>
            </a:r>
            <a:r>
              <a:rPr lang="en-US" sz="1400" b="0" dirty="0">
                <a:solidFill>
                  <a:srgbClr val="4EC9B0"/>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login</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 </a:t>
            </a:r>
            <a:r>
              <a:rPr lang="en-US" sz="1400" b="0" dirty="0">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'bob.smith@prestashop.com'</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'bob.smith@prestashop.com'</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addToCart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 </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'HUMMINGBIRD PRINTED T-SHIRT'</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"2"</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let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new</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SeleniumSession</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"session2"</a:t>
            </a:r>
            <a:r>
              <a:rPr lang="en-US" sz="1400" b="0" dirty="0">
                <a:solidFill>
                  <a:srgbClr val="CCCCCC"/>
                </a:solidFill>
                <a:effectLst/>
                <a:latin typeface="Consolas" panose="020B0609020204030204" pitchFamily="49" charset="0"/>
              </a:rPr>
              <a:t>).</a:t>
            </a:r>
            <a:r>
              <a:rPr lang="en-US" sz="1400" b="0" dirty="0">
                <a:solidFill>
                  <a:srgbClr val="DCDCAA"/>
                </a:solidFill>
                <a:effectLst/>
                <a:latin typeface="Consolas" panose="020B0609020204030204" pitchFamily="49" charset="0"/>
              </a:rPr>
              <a:t>start</a:t>
            </a:r>
            <a:r>
              <a:rPr lang="en-US" sz="1400" b="0" dirty="0">
                <a:solidFill>
                  <a:srgbClr val="CCCCCC"/>
                </a:solidFill>
                <a:effectLst/>
                <a:latin typeface="Consolas" panose="020B0609020204030204" pitchFamily="49" charset="0"/>
              </a:rPr>
              <a:t>(</a:t>
            </a:r>
            <a:r>
              <a:rPr lang="en-US" sz="1400" b="0" dirty="0">
                <a:solidFill>
                  <a:srgbClr val="4EC9B0"/>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login</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 </a:t>
            </a:r>
            <a:r>
              <a:rPr lang="en-US" sz="1400" b="0" dirty="0">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'alice.wang@prestahsop.com'</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'alice.wang@prestahsop.com'</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addToCart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 </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'HUMMINGBIRD PRINTED T-SHIRT'</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a:t>
            </a:r>
          </a:p>
        </p:txBody>
      </p:sp>
      <p:sp>
        <p:nvSpPr>
          <p:cNvPr id="5" name="Rectangle 4">
            <a:extLst>
              <a:ext uri="{FF2B5EF4-FFF2-40B4-BE49-F238E27FC236}">
                <a16:creationId xmlns:a16="http://schemas.microsoft.com/office/drawing/2014/main" id="{555F1DE5-F56A-6EA8-BD4E-B31E6D636854}"/>
              </a:ext>
            </a:extLst>
          </p:cNvPr>
          <p:cNvSpPr/>
          <p:nvPr/>
        </p:nvSpPr>
        <p:spPr>
          <a:xfrm>
            <a:off x="297951" y="3821987"/>
            <a:ext cx="6852862" cy="1315092"/>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8" name="Rectangle 7">
            <a:extLst>
              <a:ext uri="{FF2B5EF4-FFF2-40B4-BE49-F238E27FC236}">
                <a16:creationId xmlns:a16="http://schemas.microsoft.com/office/drawing/2014/main" id="{BA84E1FF-01C3-CBF6-835E-18B318D38FFB}"/>
              </a:ext>
            </a:extLst>
          </p:cNvPr>
          <p:cNvSpPr/>
          <p:nvPr/>
        </p:nvSpPr>
        <p:spPr>
          <a:xfrm>
            <a:off x="287677" y="5296482"/>
            <a:ext cx="10510461" cy="1315092"/>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802667209"/>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0CE2BB-EAB8-C0E8-7955-0E5CD0EAFF70}"/>
              </a:ext>
            </a:extLst>
          </p:cNvPr>
          <p:cNvSpPr txBox="1"/>
          <p:nvPr/>
        </p:nvSpPr>
        <p:spPr>
          <a:xfrm>
            <a:off x="226031" y="3775138"/>
            <a:ext cx="12192000" cy="2893100"/>
          </a:xfrm>
          <a:prstGeom prst="rect">
            <a:avLst/>
          </a:prstGeom>
          <a:solidFill>
            <a:schemeClr val="tx1">
              <a:lumMod val="85000"/>
              <a:lumOff val="15000"/>
            </a:schemeClr>
          </a:solidFill>
        </p:spPr>
        <p:txBody>
          <a:bodyPr wrap="square" anchor="t">
            <a:spAutoFit/>
          </a:bodyPr>
          <a:lstStyle/>
          <a:p>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login</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session</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user</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'//span[contains(.,"Sign 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'//input[@id="field-email"]'</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'//input[@id="field-password"]'</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'//button[@id="submit-login"]'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addToCart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session</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product</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'//input[@name="s"]'</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product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t>
            </a:r>
            <a:r>
              <a:rPr lang="en-US" sz="1400" b="0" dirty="0">
                <a:solidFill>
                  <a:srgbClr val="D7BA7D"/>
                </a:solidFill>
                <a:effectLst/>
                <a:latin typeface="Consolas" panose="020B0609020204030204" pitchFamily="49" charset="0"/>
              </a:rPr>
              <a:t>\n</a:t>
            </a:r>
            <a:r>
              <a:rPr lang="en-US" sz="1400" b="0" dirty="0">
                <a:solidFill>
                  <a:srgbClr val="CE9178"/>
                </a:solidFill>
                <a:effectLst/>
                <a:latin typeface="Consolas" panose="020B0609020204030204" pitchFamily="49" charset="0"/>
              </a:rPr>
              <a:t>'</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'(//div[@id="js-product-list"]//a)[1]'</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'//button[@data-button-action="add-to-cart"]'</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'//div[h4[contains(text(),"Product successfully added to your shopping cart")]]/button'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9A2CD32A-AEC6-3CB9-0E32-9F16978C463A}"/>
              </a:ext>
            </a:extLst>
          </p:cNvPr>
          <p:cNvSpPr txBox="1"/>
          <p:nvPr/>
        </p:nvSpPr>
        <p:spPr>
          <a:xfrm>
            <a:off x="0" y="0"/>
            <a:ext cx="11691991" cy="3323987"/>
          </a:xfrm>
          <a:prstGeom prst="rect">
            <a:avLst/>
          </a:prstGeom>
          <a:solidFill>
            <a:schemeClr val="tx1">
              <a:lumMod val="85000"/>
              <a:lumOff val="15000"/>
            </a:schemeClr>
          </a:solidFill>
        </p:spPr>
        <p:txBody>
          <a:bodyPr wrap="square" anchor="t">
            <a:spAutoFit/>
          </a:bodyPr>
          <a:lstStyle/>
          <a:p>
            <a:r>
              <a:rPr lang="en-US" sz="1400" b="0" dirty="0">
                <a:solidFill>
                  <a:srgbClr val="569CD6"/>
                </a:solidFill>
                <a:effectLst/>
                <a:latin typeface="Consolas" panose="020B0609020204030204" pitchFamily="49" charset="0"/>
              </a:rPr>
              <a:t>const</a:t>
            </a:r>
            <a:r>
              <a:rPr lang="en-US" sz="1400" b="0" dirty="0">
                <a:solidFill>
                  <a:srgbClr val="CCCCCC"/>
                </a:solidFill>
                <a:effectLst/>
                <a:latin typeface="Consolas" panose="020B0609020204030204" pitchFamily="49" charset="0"/>
              </a:rPr>
              <a:t> </a:t>
            </a:r>
            <a:r>
              <a:rPr lang="en-US" sz="1400" b="0" dirty="0">
                <a:solidFill>
                  <a:srgbClr val="4FC1FF"/>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'http://localhost:8080'</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p>
          <a:p>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"1"</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endParaRPr lang="en-US" sz="1400" b="0" dirty="0">
              <a:solidFill>
                <a:srgbClr val="CCCCCC"/>
              </a:solidFill>
              <a:effectLst/>
              <a:latin typeface="Consolas" panose="020B0609020204030204" pitchFamily="49" charset="0"/>
            </a:endParaRPr>
          </a:p>
          <a:p>
            <a:endParaRPr lang="en-US" sz="1400" dirty="0">
              <a:solidFill>
                <a:srgbClr val="CCCCCC"/>
              </a:solidFill>
              <a:latin typeface="Consolas" panose="020B0609020204030204" pitchFamily="49" charset="0"/>
            </a:endParaRPr>
          </a:p>
          <a:p>
            <a:endParaRPr lang="en-US" sz="1400" b="0" dirty="0">
              <a:solidFill>
                <a:srgbClr val="CCCCCC"/>
              </a:solidFill>
              <a:effectLst/>
              <a:latin typeface="Consolas" panose="020B0609020204030204" pitchFamily="49" charset="0"/>
            </a:endParaRPr>
          </a:p>
          <a:p>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"2"</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endParaRPr lang="en-US" sz="1400" b="0" dirty="0">
              <a:solidFill>
                <a:srgbClr val="CCCCCC"/>
              </a:solidFill>
              <a:effectLst/>
              <a:latin typeface="Consolas" panose="020B0609020204030204" pitchFamily="49" charset="0"/>
            </a:endParaRPr>
          </a:p>
          <a:p>
            <a:endParaRPr lang="en-US" sz="1400" dirty="0">
              <a:solidFill>
                <a:srgbClr val="CCCCCC"/>
              </a:solidFill>
              <a:latin typeface="Consolas" panose="020B0609020204030204" pitchFamily="49" charset="0"/>
            </a:endParaRPr>
          </a:p>
          <a:p>
            <a:endParaRPr lang="en-US" sz="1400" b="0" dirty="0">
              <a:solidFill>
                <a:srgbClr val="CCCCCC"/>
              </a:solidFill>
              <a:effectLst/>
              <a:latin typeface="Consolas" panose="020B0609020204030204" pitchFamily="49" charset="0"/>
            </a:endParaRPr>
          </a:p>
          <a:p>
            <a:endParaRPr lang="en-US" sz="1400" dirty="0">
              <a:solidFill>
                <a:srgbClr val="CCCCCC"/>
              </a:solidFill>
              <a:latin typeface="Consolas" panose="020B0609020204030204" pitchFamily="49" charset="0"/>
            </a:endParaRPr>
          </a:p>
          <a:p>
            <a:r>
              <a:rPr lang="en-US" sz="1400" b="0" dirty="0">
                <a:solidFill>
                  <a:srgbClr val="CCCCCC"/>
                </a:solidFill>
                <a:effectLst/>
                <a:latin typeface="Consolas" panose="020B0609020204030204" pitchFamily="49" charset="0"/>
              </a:rPr>
              <a:t>})</a:t>
            </a:r>
          </a:p>
        </p:txBody>
      </p:sp>
      <mc:AlternateContent xmlns:mc="http://schemas.openxmlformats.org/markup-compatibility/2006">
        <mc:Choice xmlns:am3d="http://schemas.microsoft.com/office/drawing/2017/model3d" Requires="am3d">
          <p:graphicFrame>
            <p:nvGraphicFramePr>
              <p:cNvPr id="2" name="3D Model 1" descr="Mister No - character">
                <a:extLst>
                  <a:ext uri="{FF2B5EF4-FFF2-40B4-BE49-F238E27FC236}">
                    <a16:creationId xmlns:a16="http://schemas.microsoft.com/office/drawing/2014/main" id="{873BD519-B6C5-09BC-279F-9ED2B96B242E}"/>
                  </a:ext>
                </a:extLst>
              </p:cNvPr>
              <p:cNvGraphicFramePr>
                <a:graphicFrameLocks noChangeAspect="1"/>
              </p:cNvGraphicFramePr>
              <p:nvPr>
                <p:extLst>
                  <p:ext uri="{D42A27DB-BD31-4B8C-83A1-F6EECF244321}">
                    <p14:modId xmlns:p14="http://schemas.microsoft.com/office/powerpoint/2010/main" val="2419073400"/>
                  </p:ext>
                </p:extLst>
              </p:nvPr>
            </p:nvGraphicFramePr>
            <p:xfrm>
              <a:off x="9723581" y="1776970"/>
              <a:ext cx="2242388" cy="3996336"/>
            </p:xfrm>
            <a:graphic>
              <a:graphicData uri="http://schemas.microsoft.com/office/drawing/2017/model3d">
                <am3d:model3d r:embed="rId3">
                  <am3d:spPr>
                    <a:xfrm>
                      <a:off x="0" y="0"/>
                      <a:ext cx="2242388" cy="3996336"/>
                    </a:xfrm>
                    <a:prstGeom prst="rect">
                      <a:avLst/>
                    </a:prstGeom>
                  </am3d:spPr>
                  <am3d:camera>
                    <am3d:pos x="0" y="0" z="58519801"/>
                    <am3d:up dx="0" dy="36000000" dz="0"/>
                    <am3d:lookAt x="0" y="0" z="0"/>
                    <am3d:perspective fov="2700000"/>
                  </am3d:camera>
                  <am3d:trans>
                    <am3d:meterPerModelUnit n="5080957" d="1000000"/>
                    <am3d:preTrans dx="1149821" dy="-17977474" dz="-2249261"/>
                    <am3d:scale>
                      <am3d:sx n="1000000" d="1000000"/>
                      <am3d:sy n="1000000" d="1000000"/>
                      <am3d:sz n="1000000" d="1000000"/>
                    </am3d:scale>
                    <am3d:rot/>
                    <am3d:postTrans dx="0" dy="0" dz="0"/>
                  </am3d:trans>
                  <am3d:raster rName="Office3DRenderer" rVer="16.0.8326">
                    <am3d:blip r:embed="rId4"/>
                  </am3d:raster>
                  <am3d:objViewport viewportSz="530624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Mister No - character">
                <a:extLst>
                  <a:ext uri="{FF2B5EF4-FFF2-40B4-BE49-F238E27FC236}">
                    <a16:creationId xmlns:a16="http://schemas.microsoft.com/office/drawing/2014/main" id="{873BD519-B6C5-09BC-279F-9ED2B96B242E}"/>
                  </a:ext>
                </a:extLst>
              </p:cNvPr>
              <p:cNvPicPr>
                <a:picLocks noGrp="1" noRot="1" noChangeAspect="1" noMove="1" noResize="1" noEditPoints="1" noAdjustHandles="1" noChangeArrowheads="1" noChangeShapeType="1" noCrop="1"/>
              </p:cNvPicPr>
              <p:nvPr/>
            </p:nvPicPr>
            <p:blipFill>
              <a:blip r:embed="rId4"/>
              <a:stretch>
                <a:fillRect/>
              </a:stretch>
            </p:blipFill>
            <p:spPr>
              <a:xfrm>
                <a:off x="9723581" y="1776970"/>
                <a:ext cx="2242388" cy="399633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6" name="3D Model 5" descr="Question Mark">
                <a:extLst>
                  <a:ext uri="{FF2B5EF4-FFF2-40B4-BE49-F238E27FC236}">
                    <a16:creationId xmlns:a16="http://schemas.microsoft.com/office/drawing/2014/main" id="{B004F450-9964-BA97-E7C2-F09B6F5E1EF8}"/>
                  </a:ext>
                </a:extLst>
              </p:cNvPr>
              <p:cNvGraphicFramePr>
                <a:graphicFrameLocks noChangeAspect="1"/>
              </p:cNvGraphicFramePr>
              <p:nvPr>
                <p:extLst>
                  <p:ext uri="{D42A27DB-BD31-4B8C-83A1-F6EECF244321}">
                    <p14:modId xmlns:p14="http://schemas.microsoft.com/office/powerpoint/2010/main" val="1061531983"/>
                  </p:ext>
                </p:extLst>
              </p:nvPr>
            </p:nvGraphicFramePr>
            <p:xfrm>
              <a:off x="1045230" y="791387"/>
              <a:ext cx="466805" cy="685370"/>
            </p:xfrm>
            <a:graphic>
              <a:graphicData uri="http://schemas.microsoft.com/office/drawing/2017/model3d">
                <am3d:model3d r:embed="rId5">
                  <am3d:spPr>
                    <a:xfrm>
                      <a:off x="0" y="0"/>
                      <a:ext cx="466805" cy="685370"/>
                    </a:xfrm>
                    <a:prstGeom prst="rect">
                      <a:avLst/>
                    </a:prstGeom>
                  </am3d:spPr>
                  <am3d:camera>
                    <am3d:pos x="0" y="0" z="58615274"/>
                    <am3d:up dx="0" dy="36000000" dz="0"/>
                    <am3d:lookAt x="0" y="0" z="0"/>
                    <am3d:perspective fov="2700000"/>
                  </am3d:camera>
                  <am3d:trans>
                    <am3d:meterPerModelUnit n="10675758" d="1000000"/>
                    <am3d:preTrans dx="-721111" dy="-18000000" dz="8896"/>
                    <am3d:scale>
                      <am3d:sx n="1000000" d="1000000"/>
                      <am3d:sy n="1000000" d="1000000"/>
                      <am3d:sz n="1000000" d="1000000"/>
                    </am3d:scale>
                    <am3d:rot/>
                    <am3d:postTrans dx="0" dy="0" dz="0"/>
                  </am3d:trans>
                  <am3d:raster rName="Office3DRenderer" rVer="16.0.8326">
                    <am3d:blip r:embed="rId6"/>
                  </am3d:raster>
                  <am3d:objViewport viewportSz="83974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Question Mark">
                <a:extLst>
                  <a:ext uri="{FF2B5EF4-FFF2-40B4-BE49-F238E27FC236}">
                    <a16:creationId xmlns:a16="http://schemas.microsoft.com/office/drawing/2014/main" id="{B004F450-9964-BA97-E7C2-F09B6F5E1EF8}"/>
                  </a:ext>
                </a:extLst>
              </p:cNvPr>
              <p:cNvPicPr>
                <a:picLocks noGrp="1" noRot="1" noChangeAspect="1" noMove="1" noResize="1" noEditPoints="1" noAdjustHandles="1" noChangeArrowheads="1" noChangeShapeType="1" noCrop="1"/>
              </p:cNvPicPr>
              <p:nvPr/>
            </p:nvPicPr>
            <p:blipFill>
              <a:blip r:embed="rId6"/>
              <a:stretch>
                <a:fillRect/>
              </a:stretch>
            </p:blipFill>
            <p:spPr>
              <a:xfrm>
                <a:off x="1045230" y="791387"/>
                <a:ext cx="466805" cy="68537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descr="Question Mark">
                <a:extLst>
                  <a:ext uri="{FF2B5EF4-FFF2-40B4-BE49-F238E27FC236}">
                    <a16:creationId xmlns:a16="http://schemas.microsoft.com/office/drawing/2014/main" id="{467B9D94-6B45-4A2F-E008-800D00C73DEF}"/>
                  </a:ext>
                </a:extLst>
              </p:cNvPr>
              <p:cNvGraphicFramePr>
                <a:graphicFrameLocks noChangeAspect="1"/>
              </p:cNvGraphicFramePr>
              <p:nvPr>
                <p:extLst>
                  <p:ext uri="{D42A27DB-BD31-4B8C-83A1-F6EECF244321}">
                    <p14:modId xmlns:p14="http://schemas.microsoft.com/office/powerpoint/2010/main" val="4215025644"/>
                  </p:ext>
                </p:extLst>
              </p:nvPr>
            </p:nvGraphicFramePr>
            <p:xfrm>
              <a:off x="1045230" y="2268144"/>
              <a:ext cx="466804" cy="685371"/>
            </p:xfrm>
            <a:graphic>
              <a:graphicData uri="http://schemas.microsoft.com/office/drawing/2017/model3d">
                <am3d:model3d r:embed="rId5">
                  <am3d:spPr>
                    <a:xfrm>
                      <a:off x="0" y="0"/>
                      <a:ext cx="466804" cy="685371"/>
                    </a:xfrm>
                    <a:prstGeom prst="rect">
                      <a:avLst/>
                    </a:prstGeom>
                  </am3d:spPr>
                  <am3d:camera>
                    <am3d:pos x="0" y="0" z="58615274"/>
                    <am3d:up dx="0" dy="36000000" dz="0"/>
                    <am3d:lookAt x="0" y="0" z="0"/>
                    <am3d:perspective fov="2700000"/>
                  </am3d:camera>
                  <am3d:trans>
                    <am3d:meterPerModelUnit n="10675758" d="1000000"/>
                    <am3d:preTrans dx="-721111" dy="-18000000" dz="8896"/>
                    <am3d:scale>
                      <am3d:sx n="1000000" d="1000000"/>
                      <am3d:sy n="1000000" d="1000000"/>
                      <am3d:sz n="1000000" d="1000000"/>
                    </am3d:scale>
                    <am3d:rot/>
                    <am3d:postTrans dx="0" dy="0" dz="0"/>
                  </am3d:trans>
                  <am3d:raster rName="Office3DRenderer" rVer="16.0.8326">
                    <am3d:blip r:embed="rId7"/>
                  </am3d:raster>
                  <am3d:objViewport viewportSz="83974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Question Mark">
                <a:extLst>
                  <a:ext uri="{FF2B5EF4-FFF2-40B4-BE49-F238E27FC236}">
                    <a16:creationId xmlns:a16="http://schemas.microsoft.com/office/drawing/2014/main" id="{467B9D94-6B45-4A2F-E008-800D00C73DEF}"/>
                  </a:ext>
                </a:extLst>
              </p:cNvPr>
              <p:cNvPicPr>
                <a:picLocks noGrp="1" noRot="1" noChangeAspect="1" noMove="1" noResize="1" noEditPoints="1" noAdjustHandles="1" noChangeArrowheads="1" noChangeShapeType="1" noCrop="1"/>
              </p:cNvPicPr>
              <p:nvPr/>
            </p:nvPicPr>
            <p:blipFill>
              <a:blip r:embed="rId7"/>
              <a:stretch>
                <a:fillRect/>
              </a:stretch>
            </p:blipFill>
            <p:spPr>
              <a:xfrm>
                <a:off x="1045230" y="2268144"/>
                <a:ext cx="466804" cy="685371"/>
              </a:xfrm>
              <a:prstGeom prst="rect">
                <a:avLst/>
              </a:prstGeom>
            </p:spPr>
          </p:pic>
        </mc:Fallback>
      </mc:AlternateContent>
    </p:spTree>
    <p:extLst>
      <p:ext uri="{BB962C8B-B14F-4D97-AF65-F5344CB8AC3E}">
        <p14:creationId xmlns:p14="http://schemas.microsoft.com/office/powerpoint/2010/main" val="2473964376"/>
      </p:ext>
    </p:extLst>
  </p:cSld>
  <p:clrMapOvr>
    <a:masterClrMapping/>
  </p:clrMapOvr>
  <mc:AlternateContent xmlns:mc="http://schemas.openxmlformats.org/markup-compatibility/2006" xmlns:p14="http://schemas.microsoft.com/office/powerpoint/2010/main">
    <mc:Choice Requires="p14">
      <p:transition p14:dur="10" advClick="0" advTm="0">
        <p:fade/>
      </p:transition>
    </mc:Choice>
    <mc:Fallback xmlns="">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mph" presetSubtype="128" accel="20000" decel="20000" fill="hold" nodeType="clickEffect">
                                  <p:stCondLst>
                                    <p:cond delay="0"/>
                                  </p:stCondLst>
                                  <p:childTnLst>
                                    <p:anim calcmode="lin" valueType="num">
                                      <p:cBhvr additive="sum">
                                        <p:cTn id="6" dur="5000" fill="hold"/>
                                        <p:tgtEl>
                                          <p:spTgt spid="2"/>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childTnLst>
                          </p:cTn>
                        </p:par>
                      </p:childTnLst>
                    </p:cTn>
                  </p:par>
                  <p:par>
                    <p:cTn id="7" fill="hold">
                      <p:stCondLst>
                        <p:cond delay="indefinite"/>
                      </p:stCondLst>
                      <p:childTnLst>
                        <p:par>
                          <p:cTn id="8" fill="hold">
                            <p:stCondLst>
                              <p:cond delay="0"/>
                            </p:stCondLst>
                            <p:childTnLst>
                              <p:par>
                                <p:cTn id="9" presetID="39" presetClass="emph" presetSubtype="2" fill="hold" nodeType="clickEffect">
                                  <p:stCondLst>
                                    <p:cond delay="0"/>
                                  </p:stCondLst>
                                  <p:childTnLst>
                                    <p:anim calcmode="lin" valueType="num">
                                      <p:cBhvr additive="sum">
                                        <p:cTn id="10" dur="2000" fill="hold"/>
                                        <p:tgtEl>
                                          <p:spTgt spid="6"/>
                                        </p:tgtEl>
                                        <p:attrNameLst>
                                          <p:attrName>3d.object.rotation.y</p:attrName>
                                        </p:attrNameLst>
                                      </p:cBhvr>
                                      <p:tavLst>
                                        <p:tav tm="0">
                                          <p:val>
                                            <p:fltVal val="0"/>
                                          </p:val>
                                        </p:tav>
                                        <p:tav tm="1120">
                                          <p:val>
                                            <p:fltVal val="-0.0012"/>
                                          </p:val>
                                        </p:tav>
                                        <p:tav tm="2250">
                                          <p:val>
                                            <p:fltVal val="-0.0098"/>
                                          </p:val>
                                        </p:tav>
                                        <p:tav tm="3370">
                                          <p:val>
                                            <p:fltVal val="-0.033"/>
                                          </p:val>
                                        </p:tav>
                                        <p:tav tm="4490">
                                          <p:val>
                                            <p:fltVal val="-0.0789"/>
                                          </p:val>
                                        </p:tav>
                                        <p:tav tm="5620">
                                          <p:val>
                                            <p:fltVal val="-0.1548"/>
                                          </p:val>
                                        </p:tav>
                                        <p:tav tm="6740">
                                          <p:val>
                                            <p:fltVal val="-0.267"/>
                                          </p:val>
                                        </p:tav>
                                        <p:tav tm="7870">
                                          <p:val>
                                            <p:fltVal val="-0.4235"/>
                                          </p:val>
                                        </p:tav>
                                        <p:tav tm="8990">
                                          <p:val>
                                            <p:fltVal val="-0.6337"/>
                                          </p:val>
                                        </p:tav>
                                        <p:tav tm="10110">
                                          <p:val>
                                            <p:fltVal val="-0.9013"/>
                                          </p:val>
                                        </p:tav>
                                        <p:tav tm="11240">
                                          <p:val>
                                            <p:fltVal val="-1.2353"/>
                                          </p:val>
                                        </p:tav>
                                        <p:tav tm="12360">
                                          <p:val>
                                            <p:fltVal val="-1.647"/>
                                          </p:val>
                                        </p:tav>
                                        <p:tav tm="13480">
                                          <p:val>
                                            <p:fltVal val="-2.0869"/>
                                          </p:val>
                                        </p:tav>
                                        <p:tav tm="14610">
                                          <p:val>
                                            <p:fltVal val="-2.4538"/>
                                          </p:val>
                                        </p:tav>
                                        <p:tav tm="15730">
                                          <p:val>
                                            <p:fltVal val="-2.7534"/>
                                          </p:val>
                                        </p:tav>
                                        <p:tav tm="16850">
                                          <p:val>
                                            <p:fltVal val="-2.9876"/>
                                          </p:val>
                                        </p:tav>
                                        <p:tav tm="17980">
                                          <p:val>
                                            <p:fltVal val="-3.1669"/>
                                          </p:val>
                                        </p:tav>
                                        <p:tav tm="19100">
                                          <p:val>
                                            <p:fltVal val="-3.2996"/>
                                          </p:val>
                                        </p:tav>
                                        <p:tav tm="20220">
                                          <p:val>
                                            <p:fltVal val="-3.3906"/>
                                          </p:val>
                                        </p:tav>
                                        <p:tav tm="21350">
                                          <p:val>
                                            <p:fltVal val="-3.4488"/>
                                          </p:val>
                                        </p:tav>
                                        <p:tav tm="22470">
                                          <p:val>
                                            <p:fltVal val="-3.4815"/>
                                          </p:val>
                                        </p:tav>
                                        <p:tav tm="23600">
                                          <p:val>
                                            <p:fltVal val="-3.4961"/>
                                          </p:val>
                                        </p:tav>
                                        <p:tav tm="24720">
                                          <p:val>
                                            <p:fltVal val="-3.4998"/>
                                          </p:val>
                                        </p:tav>
                                        <p:tav tm="25840">
                                          <p:val>
                                            <p:fltVal val="-3.0301"/>
                                          </p:val>
                                        </p:tav>
                                        <p:tav tm="26970">
                                          <p:val>
                                            <p:fltVal val="-0.9661"/>
                                          </p:val>
                                        </p:tav>
                                        <p:tav tm="28090">
                                          <p:val>
                                            <p:fltVal val="2.1525"/>
                                          </p:val>
                                        </p:tav>
                                        <p:tav tm="29210">
                                          <p:val>
                                            <p:fltVal val="6.1215"/>
                                          </p:val>
                                        </p:tav>
                                        <p:tav tm="30340">
                                          <p:val>
                                            <p:fltVal val="10.8322"/>
                                          </p:val>
                                        </p:tav>
                                        <p:tav tm="31460">
                                          <p:val>
                                            <p:fltVal val="16.2132"/>
                                          </p:val>
                                        </p:tav>
                                        <p:tav tm="32580">
                                          <p:val>
                                            <p:fltVal val="22.2128"/>
                                          </p:val>
                                        </p:tav>
                                        <p:tav tm="33710">
                                          <p:val>
                                            <p:fltVal val="28.7297"/>
                                          </p:val>
                                        </p:tav>
                                        <p:tav tm="34830">
                                          <p:val>
                                            <p:fltVal val="35.8493"/>
                                          </p:val>
                                        </p:tav>
                                        <p:tav tm="35960">
                                          <p:val>
                                            <p:fltVal val="43.4888"/>
                                          </p:val>
                                        </p:tav>
                                        <p:tav tm="37080">
                                          <p:val>
                                            <p:fltVal val="51.6257"/>
                                          </p:val>
                                        </p:tav>
                                        <p:tav tm="38200">
                                          <p:val>
                                            <p:fltVal val="60.2402"/>
                                          </p:val>
                                        </p:tav>
                                        <p:tav tm="39330">
                                          <p:val>
                                            <p:fltVal val="69.3155"/>
                                          </p:val>
                                        </p:tav>
                                        <p:tav tm="40450">
                                          <p:val>
                                            <p:fltVal val="78.8364"/>
                                          </p:val>
                                        </p:tav>
                                        <p:tav tm="41570">
                                          <p:val>
                                            <p:fltVal val="88.6987"/>
                                          </p:val>
                                        </p:tav>
                                        <p:tav tm="42700">
                                          <p:val>
                                            <p:fltVal val="99.0679"/>
                                          </p:val>
                                        </p:tav>
                                        <p:tav tm="43820">
                                          <p:val>
                                            <p:fltVal val="109.8461"/>
                                          </p:val>
                                        </p:tav>
                                        <p:tav tm="44940">
                                          <p:val>
                                            <p:fltVal val="121.0232"/>
                                          </p:val>
                                        </p:tav>
                                        <p:tav tm="46070">
                                          <p:val>
                                            <p:fltVal val="132.5899"/>
                                          </p:val>
                                        </p:tav>
                                        <p:tav tm="47190">
                                          <p:val>
                                            <p:fltVal val="144.5376"/>
                                          </p:val>
                                        </p:tav>
                                        <p:tav tm="48310">
                                          <p:val>
                                            <p:fltVal val="156.85851"/>
                                          </p:val>
                                        </p:tav>
                                        <p:tav tm="49440">
                                          <p:val>
                                            <p:fltVal val="169.43021"/>
                                          </p:val>
                                        </p:tav>
                                        <p:tav tm="50560">
                                          <p:val>
                                            <p:fltVal val="182.34309"/>
                                          </p:val>
                                        </p:tav>
                                        <p:tav tm="51690">
                                          <p:val>
                                            <p:fltVal val="195.1411"/>
                                          </p:val>
                                        </p:tav>
                                        <p:tav tm="52810">
                                          <p:val>
                                            <p:fltVal val="207.6945"/>
                                          </p:val>
                                        </p:tav>
                                        <p:tav tm="53930">
                                          <p:val>
                                            <p:fltVal val="219.77251"/>
                                          </p:val>
                                        </p:tav>
                                        <p:tav tm="55060">
                                          <p:val>
                                            <p:fltVal val="231.4814"/>
                                          </p:val>
                                        </p:tav>
                                        <p:tav tm="56180">
                                          <p:val>
                                            <p:fltVal val="242.91341"/>
                                          </p:val>
                                        </p:tav>
                                        <p:tav tm="57300">
                                          <p:val>
                                            <p:fltVal val="253.8558"/>
                                          </p:val>
                                        </p:tav>
                                        <p:tav tm="58430">
                                          <p:val>
                                            <p:fltVal val="264.40329"/>
                                          </p:val>
                                        </p:tav>
                                        <p:tav tm="59550">
                                          <p:val>
                                            <p:fltVal val="274.63501"/>
                                          </p:val>
                                        </p:tav>
                                        <p:tav tm="60670">
                                          <p:val>
                                            <p:fltVal val="284.35721"/>
                                          </p:val>
                                        </p:tav>
                                        <p:tav tm="61800">
                                          <p:val>
                                            <p:fltVal val="293.6507"/>
                                          </p:val>
                                        </p:tav>
                                        <p:tav tm="62920">
                                          <p:val>
                                            <p:fltVal val="302.57959"/>
                                          </p:val>
                                        </p:tav>
                                        <p:tav tm="64040">
                                          <p:val>
                                            <p:fltVal val="310.96921"/>
                                          </p:val>
                                        </p:tav>
                                        <p:tav tm="65170">
                                          <p:val>
                                            <p:fltVal val="318.88379"/>
                                          </p:val>
                                        </p:tav>
                                        <p:tav tm="66290">
                                          <p:val>
                                            <p:fltVal val="326.36801"/>
                                          </p:val>
                                        </p:tav>
                                        <p:tav tm="67420">
                                          <p:val>
                                            <p:fltVal val="333.26511"/>
                                          </p:val>
                                        </p:tav>
                                        <p:tav tm="68540">
                                          <p:val>
                                            <p:fltVal val="339.6712"/>
                                          </p:val>
                                        </p:tav>
                                        <p:tav tm="69660">
                                          <p:val>
                                            <p:fltVal val="345.43851"/>
                                          </p:val>
                                        </p:tav>
                                        <p:tav tm="70790">
                                          <p:val>
                                            <p:fltVal val="350.58469"/>
                                          </p:val>
                                        </p:tav>
                                        <p:tav tm="71910">
                                          <p:val>
                                            <p:fltVal val="355.09189"/>
                                          </p:val>
                                        </p:tav>
                                        <p:tav tm="73030">
                                          <p:val>
                                            <p:fltVal val="358.80179"/>
                                          </p:val>
                                        </p:tav>
                                        <p:tav tm="74160">
                                          <p:val>
                                            <p:fltVal val="361.63531"/>
                                          </p:val>
                                        </p:tav>
                                        <p:tav tm="75280">
                                          <p:val>
                                            <p:fltVal val="363.345"/>
                                          </p:val>
                                        </p:tav>
                                        <p:tav tm="76400">
                                          <p:val>
                                            <p:fltVal val="363.4978"/>
                                          </p:val>
                                        </p:tav>
                                        <p:tav tm="77530">
                                          <p:val>
                                            <p:fltVal val="363.47061"/>
                                          </p:val>
                                        </p:tav>
                                        <p:tav tm="78650">
                                          <p:val>
                                            <p:fltVal val="363.38339"/>
                                          </p:val>
                                        </p:tav>
                                        <p:tav tm="79780">
                                          <p:val>
                                            <p:fltVal val="363.20349"/>
                                          </p:val>
                                        </p:tav>
                                        <p:tav tm="80900">
                                          <p:val>
                                            <p:fltVal val="362.8963"/>
                                          </p:val>
                                        </p:tav>
                                        <p:tav tm="82020">
                                          <p:val>
                                            <p:fltVal val="362.4227"/>
                                          </p:val>
                                        </p:tav>
                                        <p:tav tm="83150">
                                          <p:val>
                                            <p:fltVal val="361.7569"/>
                                          </p:val>
                                        </p:tav>
                                        <p:tav tm="84270">
                                          <p:val>
                                            <p:fltVal val="361.0874"/>
                                          </p:val>
                                        </p:tav>
                                        <p:tav tm="85390">
                                          <p:val>
                                            <p:fltVal val="360.6105"/>
                                          </p:val>
                                        </p:tav>
                                        <p:tav tm="86520">
                                          <p:val>
                                            <p:fltVal val="360.30069"/>
                                          </p:val>
                                        </p:tav>
                                        <p:tav tm="87640">
                                          <p:val>
                                            <p:fltVal val="360.1188"/>
                                          </p:val>
                                        </p:tav>
                                        <p:tav tm="88760">
                                          <p:val>
                                            <p:fltVal val="360.03021"/>
                                          </p:val>
                                        </p:tav>
                                        <p:tav tm="89890">
                                          <p:val>
                                            <p:fltVal val="360.00229"/>
                                          </p:val>
                                        </p:tav>
                                        <p:tav tm="91010">
                                          <p:val>
                                            <p:fltVal val="360"/>
                                          </p:val>
                                        </p:tav>
                                        <p:tav tm="92130">
                                          <p:val>
                                            <p:fltVal val="360"/>
                                          </p:val>
                                        </p:tav>
                                        <p:tav tm="93260">
                                          <p:val>
                                            <p:fltVal val="360"/>
                                          </p:val>
                                        </p:tav>
                                        <p:tav tm="94380">
                                          <p:val>
                                            <p:fltVal val="360"/>
                                          </p:val>
                                        </p:tav>
                                        <p:tav tm="95510">
                                          <p:val>
                                            <p:fltVal val="360"/>
                                          </p:val>
                                        </p:tav>
                                        <p:tav tm="96630">
                                          <p:val>
                                            <p:fltVal val="360"/>
                                          </p:val>
                                        </p:tav>
                                        <p:tav tm="97750">
                                          <p:val>
                                            <p:fltVal val="360"/>
                                          </p:val>
                                        </p:tav>
                                        <p:tav tm="98880">
                                          <p:val>
                                            <p:fltVal val="360"/>
                                          </p:val>
                                        </p:tav>
                                        <p:tav tm="100000">
                                          <p:val>
                                            <p:fltVal val="360"/>
                                          </p:val>
                                        </p:tav>
                                      </p:tavLst>
                                    </p:anim>
                                    <p:anim calcmode="lin" valueType="num">
                                      <p:cBhvr additive="sum">
                                        <p:cTn id="11" dur="2000" fill="hold"/>
                                        <p:tgtEl>
                                          <p:spTgt spid="6"/>
                                        </p:tgtEl>
                                        <p:attrNameLst>
                                          <p:attrName>3d.object.translation.y</p:attrName>
                                        </p:attrNameLst>
                                      </p:cBhvr>
                                      <p:tavLst>
                                        <p:tav tm="0">
                                          <p:val>
                                            <p:fltVal val="0"/>
                                          </p:val>
                                        </p:tav>
                                        <p:tav tm="1120">
                                          <p:val>
                                            <p:fltVal val="0"/>
                                          </p:val>
                                        </p:tav>
                                        <p:tav tm="2250">
                                          <p:val>
                                            <p:fltVal val="-10E-5"/>
                                          </p:val>
                                        </p:tav>
                                        <p:tav tm="3370">
                                          <p:val>
                                            <p:fltVal val="-0.0004"/>
                                          </p:val>
                                        </p:tav>
                                        <p:tav tm="4490">
                                          <p:val>
                                            <p:fltVal val="-0.0011"/>
                                          </p:val>
                                        </p:tav>
                                        <p:tav tm="5620">
                                          <p:val>
                                            <p:fltVal val="-0.0021"/>
                                          </p:val>
                                        </p:tav>
                                        <p:tav tm="6740">
                                          <p:val>
                                            <p:fltVal val="-0.0037"/>
                                          </p:val>
                                        </p:tav>
                                        <p:tav tm="7870">
                                          <p:val>
                                            <p:fltVal val="-0.0059"/>
                                          </p:val>
                                        </p:tav>
                                        <p:tav tm="8990">
                                          <p:val>
                                            <p:fltVal val="-0.0088"/>
                                          </p:val>
                                        </p:tav>
                                        <p:tav tm="10110">
                                          <p:val>
                                            <p:fltVal val="-0.0125"/>
                                          </p:val>
                                        </p:tav>
                                        <p:tav tm="11240">
                                          <p:val>
                                            <p:fltVal val="-0.0162"/>
                                          </p:val>
                                        </p:tav>
                                        <p:tav tm="12360">
                                          <p:val>
                                            <p:fltVal val="-0.0191"/>
                                          </p:val>
                                        </p:tav>
                                        <p:tav tm="13480">
                                          <p:val>
                                            <p:fltVal val="-0.0213"/>
                                          </p:val>
                                        </p:tav>
                                        <p:tav tm="14610">
                                          <p:val>
                                            <p:fltVal val="-0.0228"/>
                                          </p:val>
                                        </p:tav>
                                        <p:tav tm="15730">
                                          <p:val>
                                            <p:fltVal val="-0.0239"/>
                                          </p:val>
                                        </p:tav>
                                        <p:tav tm="16850">
                                          <p:val>
                                            <p:fltVal val="-0.0245"/>
                                          </p:val>
                                        </p:tav>
                                        <p:tav tm="17980">
                                          <p:val>
                                            <p:fltVal val="-0.0248"/>
                                          </p:val>
                                        </p:tav>
                                        <p:tav tm="19100">
                                          <p:val>
                                            <p:fltVal val="-0.0249"/>
                                          </p:val>
                                        </p:tav>
                                        <p:tav tm="20220">
                                          <p:val>
                                            <p:fltVal val="-0.0249"/>
                                          </p:val>
                                        </p:tav>
                                        <p:tav tm="21350">
                                          <p:val>
                                            <p:fltVal val="-0.0248"/>
                                          </p:val>
                                        </p:tav>
                                        <p:tav tm="22470">
                                          <p:val>
                                            <p:fltVal val="-0.0241"/>
                                          </p:val>
                                        </p:tav>
                                        <p:tav tm="23600">
                                          <p:val>
                                            <p:fltVal val="-0.022"/>
                                          </p:val>
                                        </p:tav>
                                        <p:tav tm="24720">
                                          <p:val>
                                            <p:fltVal val="-0.0179"/>
                                          </p:val>
                                        </p:tav>
                                        <p:tav tm="25840">
                                          <p:val>
                                            <p:fltVal val="-0.0113"/>
                                          </p:val>
                                        </p:tav>
                                        <p:tav tm="26970">
                                          <p:val>
                                            <p:fltVal val="-0.0013"/>
                                          </p:val>
                                        </p:tav>
                                        <p:tav tm="28090">
                                          <p:val>
                                            <p:fltVal val="0.0124"/>
                                          </p:val>
                                        </p:tav>
                                        <p:tav tm="29210">
                                          <p:val>
                                            <p:fltVal val="0.0309"/>
                                          </p:val>
                                        </p:tav>
                                        <p:tav tm="30340">
                                          <p:val>
                                            <p:fltVal val="0.0546"/>
                                          </p:val>
                                        </p:tav>
                                        <p:tav tm="31460">
                                          <p:val>
                                            <p:fltVal val="0.0842"/>
                                          </p:val>
                                        </p:tav>
                                        <p:tav tm="32580">
                                          <p:val>
                                            <p:fltVal val="0.1204"/>
                                          </p:val>
                                        </p:tav>
                                        <p:tav tm="33710">
                                          <p:val>
                                            <p:fltVal val="0.1634"/>
                                          </p:val>
                                        </p:tav>
                                        <p:tav tm="34830">
                                          <p:val>
                                            <p:fltVal val="0.2145"/>
                                          </p:val>
                                        </p:tav>
                                        <p:tav tm="35960">
                                          <p:val>
                                            <p:fltVal val="0.2711"/>
                                          </p:val>
                                        </p:tav>
                                        <p:tav tm="37080">
                                          <p:val>
                                            <p:fltVal val="0.3207"/>
                                          </p:val>
                                        </p:tav>
                                        <p:tav tm="38200">
                                          <p:val>
                                            <p:fltVal val="0.3625"/>
                                          </p:val>
                                        </p:tav>
                                        <p:tav tm="39330">
                                          <p:val>
                                            <p:fltVal val="0.3973"/>
                                          </p:val>
                                        </p:tav>
                                        <p:tav tm="40450">
                                          <p:val>
                                            <p:fltVal val="0.4256"/>
                                          </p:val>
                                        </p:tav>
                                        <p:tav tm="41570">
                                          <p:val>
                                            <p:fltVal val="0.448"/>
                                          </p:val>
                                        </p:tav>
                                        <p:tav tm="42700">
                                          <p:val>
                                            <p:fltVal val="0.4655"/>
                                          </p:val>
                                        </p:tav>
                                        <p:tav tm="43820">
                                          <p:val>
                                            <p:fltVal val="0.4786"/>
                                          </p:val>
                                        </p:tav>
                                        <p:tav tm="44940">
                                          <p:val>
                                            <p:fltVal val="0.4878"/>
                                          </p:val>
                                        </p:tav>
                                        <p:tav tm="46070">
                                          <p:val>
                                            <p:fltVal val="0.4939"/>
                                          </p:val>
                                        </p:tav>
                                        <p:tav tm="47190">
                                          <p:val>
                                            <p:fltVal val="0.4975"/>
                                          </p:val>
                                        </p:tav>
                                        <p:tav tm="48310">
                                          <p:val>
                                            <p:fltVal val="0.4993"/>
                                          </p:val>
                                        </p:tav>
                                        <p:tav tm="49440">
                                          <p:val>
                                            <p:fltVal val="0.4999"/>
                                          </p:val>
                                        </p:tav>
                                        <p:tav tm="50560">
                                          <p:val>
                                            <p:fltVal val="0.4999"/>
                                          </p:val>
                                        </p:tav>
                                        <p:tav tm="51690">
                                          <p:val>
                                            <p:fltVal val="0.4998"/>
                                          </p:val>
                                        </p:tav>
                                        <p:tav tm="52810">
                                          <p:val>
                                            <p:fltVal val="0.4988"/>
                                          </p:val>
                                        </p:tav>
                                        <p:tav tm="53930">
                                          <p:val>
                                            <p:fltVal val="0.4965"/>
                                          </p:val>
                                        </p:tav>
                                        <p:tav tm="55060">
                                          <p:val>
                                            <p:fltVal val="0.4921"/>
                                          </p:val>
                                        </p:tav>
                                        <p:tav tm="56180">
                                          <p:val>
                                            <p:fltVal val="0.485"/>
                                          </p:val>
                                        </p:tav>
                                        <p:tav tm="57300">
                                          <p:val>
                                            <p:fltVal val="0.4746"/>
                                          </p:val>
                                        </p:tav>
                                        <p:tav tm="58430">
                                          <p:val>
                                            <p:fltVal val="0.4603"/>
                                          </p:val>
                                        </p:tav>
                                        <p:tav tm="59550">
                                          <p:val>
                                            <p:fltVal val="0.4411"/>
                                          </p:val>
                                        </p:tav>
                                        <p:tav tm="60670">
                                          <p:val>
                                            <p:fltVal val="0.4169"/>
                                          </p:val>
                                        </p:tav>
                                        <p:tav tm="61800">
                                          <p:val>
                                            <p:fltVal val="0.3868"/>
                                          </p:val>
                                        </p:tav>
                                        <p:tav tm="62920">
                                          <p:val>
                                            <p:fltVal val="0.3499"/>
                                          </p:val>
                                        </p:tav>
                                        <p:tav tm="64040">
                                          <p:val>
                                            <p:fltVal val="0.306"/>
                                          </p:val>
                                        </p:tav>
                                        <p:tav tm="65170">
                                          <p:val>
                                            <p:fltVal val="0.2544"/>
                                          </p:val>
                                        </p:tav>
                                        <p:tav tm="66290">
                                          <p:val>
                                            <p:fltVal val="0.1981"/>
                                          </p:val>
                                        </p:tav>
                                        <p:tav tm="67420">
                                          <p:val>
                                            <p:fltVal val="0.1498"/>
                                          </p:val>
                                        </p:tav>
                                        <p:tav tm="68540">
                                          <p:val>
                                            <p:fltVal val="0.1087"/>
                                          </p:val>
                                        </p:tav>
                                        <p:tav tm="69660">
                                          <p:val>
                                            <p:fltVal val="0.0748"/>
                                          </p:val>
                                        </p:tav>
                                        <p:tav tm="70790">
                                          <p:val>
                                            <p:fltVal val="0.0473"/>
                                          </p:val>
                                        </p:tav>
                                        <p:tav tm="71910">
                                          <p:val>
                                            <p:fltVal val="0.0251"/>
                                          </p:val>
                                        </p:tav>
                                        <p:tav tm="73030">
                                          <p:val>
                                            <p:fltVal val="0.0082"/>
                                          </p:val>
                                        </p:tav>
                                        <p:tav tm="74160">
                                          <p:val>
                                            <p:fltVal val="-0.0044"/>
                                          </p:val>
                                        </p:tav>
                                        <p:tav tm="75280">
                                          <p:val>
                                            <p:fltVal val="-0.0134"/>
                                          </p:val>
                                        </p:tav>
                                        <p:tav tm="76400">
                                          <p:val>
                                            <p:fltVal val="-0.0192"/>
                                          </p:val>
                                        </p:tav>
                                        <p:tav tm="77530">
                                          <p:val>
                                            <p:fltVal val="-0.0227"/>
                                          </p:val>
                                        </p:tav>
                                        <p:tav tm="78650">
                                          <p:val>
                                            <p:fltVal val="-0.0244"/>
                                          </p:val>
                                        </p:tav>
                                        <p:tav tm="79780">
                                          <p:val>
                                            <p:fltVal val="-0.0249"/>
                                          </p:val>
                                        </p:tav>
                                        <p:tav tm="80900">
                                          <p:val>
                                            <p:fltVal val="-0.0249"/>
                                          </p:val>
                                        </p:tav>
                                        <p:tav tm="82020">
                                          <p:val>
                                            <p:fltVal val="-0.0244"/>
                                          </p:val>
                                        </p:tav>
                                        <p:tav tm="83150">
                                          <p:val>
                                            <p:fltVal val="-0.0219"/>
                                          </p:val>
                                        </p:tav>
                                        <p:tav tm="84270">
                                          <p:val>
                                            <p:fltVal val="-0.0156"/>
                                          </p:val>
                                        </p:tav>
                                        <p:tav tm="85390">
                                          <p:val>
                                            <p:fltVal val="-0.0039"/>
                                          </p:val>
                                        </p:tav>
                                        <p:tav tm="86520">
                                          <p:val>
                                            <p:fltVal val="0.0104"/>
                                          </p:val>
                                        </p:tav>
                                        <p:tav tm="87640">
                                          <p:val>
                                            <p:fltVal val="0.0192"/>
                                          </p:val>
                                        </p:tav>
                                        <p:tav tm="88760">
                                          <p:val>
                                            <p:fltVal val="0.0235"/>
                                          </p:val>
                                        </p:tav>
                                        <p:tav tm="89890">
                                          <p:val>
                                            <p:fltVal val="0.0248"/>
                                          </p:val>
                                        </p:tav>
                                        <p:tav tm="91010">
                                          <p:val>
                                            <p:fltVal val="0.0249"/>
                                          </p:val>
                                        </p:tav>
                                        <p:tav tm="92130">
                                          <p:val>
                                            <p:fltVal val="0.0247"/>
                                          </p:val>
                                        </p:tav>
                                        <p:tav tm="93260">
                                          <p:val>
                                            <p:fltVal val="0.0234"/>
                                          </p:val>
                                        </p:tav>
                                        <p:tav tm="94380">
                                          <p:val>
                                            <p:fltVal val="0.0202"/>
                                          </p:val>
                                        </p:tav>
                                        <p:tav tm="95510">
                                          <p:val>
                                            <p:fltVal val="0.0143"/>
                                          </p:val>
                                        </p:tav>
                                        <p:tav tm="96630">
                                          <p:val>
                                            <p:fltVal val="0.0071"/>
                                          </p:val>
                                        </p:tav>
                                        <p:tav tm="97750">
                                          <p:val>
                                            <p:fltVal val="0.0027"/>
                                          </p:val>
                                        </p:tav>
                                        <p:tav tm="98880">
                                          <p:val>
                                            <p:fltVal val="0.0007"/>
                                          </p:val>
                                        </p:tav>
                                        <p:tav tm="100000">
                                          <p:val>
                                            <p:fltVal val="0"/>
                                          </p:val>
                                        </p:tav>
                                      </p:tavLst>
                                    </p:anim>
                                    <p:anim calcmode="lin" valueType="num">
                                      <p:cBhvr additive="mult">
                                        <p:cTn id="12" dur="2000" fill="hold"/>
                                        <p:tgtEl>
                                          <p:spTgt spid="6"/>
                                        </p:tgtEl>
                                        <p:attrNameLst>
                                          <p:attrName>3d.object.scale.x</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3" dur="2000" fill="hold"/>
                                        <p:tgtEl>
                                          <p:spTgt spid="6"/>
                                        </p:tgtEl>
                                        <p:attrNameLst>
                                          <p:attrName>3d.object.scale.y</p:attrName>
                                        </p:attrNameLst>
                                      </p:cBhvr>
                                      <p:tavLst>
                                        <p:tav tm="0">
                                          <p:val>
                                            <p:fltVal val="1"/>
                                          </p:val>
                                        </p:tav>
                                        <p:tav tm="1120">
                                          <p:val>
                                            <p:fltVal val="0.9999"/>
                                          </p:val>
                                        </p:tav>
                                        <p:tav tm="2250">
                                          <p:val>
                                            <p:fltVal val="0.9994"/>
                                          </p:val>
                                        </p:tav>
                                        <p:tav tm="3370">
                                          <p:val>
                                            <p:fltVal val="0.9981"/>
                                          </p:val>
                                        </p:tav>
                                        <p:tav tm="4490">
                                          <p:val>
                                            <p:fltVal val="0.9955"/>
                                          </p:val>
                                        </p:tav>
                                        <p:tav tm="5620">
                                          <p:val>
                                            <p:fltVal val="0.9913"/>
                                          </p:val>
                                        </p:tav>
                                        <p:tav tm="6740">
                                          <p:val>
                                            <p:fltVal val="0.985"/>
                                          </p:val>
                                        </p:tav>
                                        <p:tav tm="7870">
                                          <p:val>
                                            <p:fltVal val="0.9763"/>
                                          </p:val>
                                        </p:tav>
                                        <p:tav tm="8990">
                                          <p:val>
                                            <p:fltVal val="0.9646"/>
                                          </p:val>
                                        </p:tav>
                                        <p:tav tm="10110">
                                          <p:val>
                                            <p:fltVal val="0.9497"/>
                                          </p:val>
                                        </p:tav>
                                        <p:tav tm="11240">
                                          <p:val>
                                            <p:fltVal val="0.9348"/>
                                          </p:val>
                                        </p:tav>
                                        <p:tav tm="12360">
                                          <p:val>
                                            <p:fltVal val="0.9232"/>
                                          </p:val>
                                        </p:tav>
                                        <p:tav tm="13480">
                                          <p:val>
                                            <p:fltVal val="0.9146"/>
                                          </p:val>
                                        </p:tav>
                                        <p:tav tm="14610">
                                          <p:val>
                                            <p:fltVal val="0.9084"/>
                                          </p:val>
                                        </p:tav>
                                        <p:tav tm="15730">
                                          <p:val>
                                            <p:fltVal val="0.9042"/>
                                          </p:val>
                                        </p:tav>
                                        <p:tav tm="16850">
                                          <p:val>
                                            <p:fltVal val="0.9017"/>
                                          </p:val>
                                        </p:tav>
                                        <p:tav tm="17980">
                                          <p:val>
                                            <p:fltVal val="0.9005"/>
                                          </p:val>
                                        </p:tav>
                                        <p:tav tm="19100">
                                          <p:val>
                                            <p:fltVal val="0.9"/>
                                          </p:val>
                                        </p:tav>
                                        <p:tav tm="20220">
                                          <p:val>
                                            <p:fltVal val="0.8999"/>
                                          </p:val>
                                        </p:tav>
                                        <p:tav tm="21350">
                                          <p:val>
                                            <p:fltVal val="0.9006"/>
                                          </p:val>
                                        </p:tav>
                                        <p:tav tm="22470">
                                          <p:val>
                                            <p:fltVal val="0.9046"/>
                                          </p:val>
                                        </p:tav>
                                        <p:tav tm="23600">
                                          <p:val>
                                            <p:fltVal val="0.9153"/>
                                          </p:val>
                                        </p:tav>
                                        <p:tav tm="24720">
                                          <p:val>
                                            <p:fltVal val="0.9362"/>
                                          </p:val>
                                        </p:tav>
                                        <p:tav tm="25840">
                                          <p:val>
                                            <p:fltVal val="0.9659"/>
                                          </p:val>
                                        </p:tav>
                                        <p:tav tm="26970">
                                          <p:val>
                                            <p:fltVal val="0.9858"/>
                                          </p:val>
                                        </p:tav>
                                        <p:tav tm="28090">
                                          <p:val>
                                            <p:fltVal val="0.9959"/>
                                          </p:val>
                                        </p:tav>
                                        <p:tav tm="29210">
                                          <p:val>
                                            <p:fltVal val="0.9995"/>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0.9998"/>
                                          </p:val>
                                        </p:tav>
                                        <p:tav tm="68540">
                                          <p:val>
                                            <p:fltVal val="0.9987"/>
                                          </p:val>
                                        </p:tav>
                                        <p:tav tm="69660">
                                          <p:val>
                                            <p:fltVal val="0.9955"/>
                                          </p:val>
                                        </p:tav>
                                        <p:tav tm="70790">
                                          <p:val>
                                            <p:fltVal val="0.9888"/>
                                          </p:val>
                                        </p:tav>
                                        <p:tav tm="71910">
                                          <p:val>
                                            <p:fltVal val="0.9775"/>
                                          </p:val>
                                        </p:tav>
                                        <p:tav tm="73030">
                                          <p:val>
                                            <p:fltVal val="0.9605"/>
                                          </p:val>
                                        </p:tav>
                                        <p:tav tm="74160">
                                          <p:val>
                                            <p:fltVal val="0.9385"/>
                                          </p:val>
                                        </p:tav>
                                        <p:tav tm="75280">
                                          <p:val>
                                            <p:fltVal val="0.9217"/>
                                          </p:val>
                                        </p:tav>
                                        <p:tav tm="76400">
                                          <p:val>
                                            <p:fltVal val="0.9107"/>
                                          </p:val>
                                        </p:tav>
                                        <p:tav tm="77530">
                                          <p:val>
                                            <p:fltVal val="0.9042"/>
                                          </p:val>
                                        </p:tav>
                                        <p:tav tm="78650">
                                          <p:val>
                                            <p:fltVal val="0.901"/>
                                          </p:val>
                                        </p:tav>
                                        <p:tav tm="79780">
                                          <p:val>
                                            <p:fltVal val="0.9"/>
                                          </p:val>
                                        </p:tav>
                                        <p:tav tm="80900">
                                          <p:val>
                                            <p:fltVal val="0.9"/>
                                          </p:val>
                                        </p:tav>
                                        <p:tav tm="82020">
                                          <p:val>
                                            <p:fltVal val="0.901"/>
                                          </p:val>
                                        </p:tav>
                                        <p:tav tm="83150">
                                          <p:val>
                                            <p:fltVal val="0.9061"/>
                                          </p:val>
                                        </p:tav>
                                        <p:tav tm="84270">
                                          <p:val>
                                            <p:fltVal val="0.9186"/>
                                          </p:val>
                                        </p:tav>
                                        <p:tav tm="85390">
                                          <p:val>
                                            <p:fltVal val="0.942"/>
                                          </p:val>
                                        </p:tav>
                                        <p:tav tm="86520">
                                          <p:val>
                                            <p:fltVal val="0.9709"/>
                                          </p:val>
                                        </p:tav>
                                        <p:tav tm="87640">
                                          <p:val>
                                            <p:fltVal val="0.9885"/>
                                          </p:val>
                                        </p:tav>
                                        <p:tav tm="88760">
                                          <p:val>
                                            <p:fltVal val="0.997"/>
                                          </p:val>
                                        </p:tav>
                                        <p:tav tm="89890">
                                          <p:val>
                                            <p:fltVal val="0.9997"/>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4" dur="2000" fill="hold"/>
                                        <p:tgtEl>
                                          <p:spTgt spid="6"/>
                                        </p:tgtEl>
                                        <p:attrNameLst>
                                          <p:attrName>3d.object.scale.z</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childTnLst>
                                </p:cTn>
                              </p:par>
                              <p:par>
                                <p:cTn id="15" presetID="39" presetClass="emph" presetSubtype="2" fill="hold" nodeType="withEffect">
                                  <p:stCondLst>
                                    <p:cond delay="0"/>
                                  </p:stCondLst>
                                  <p:childTnLst>
                                    <p:anim calcmode="lin" valueType="num">
                                      <p:cBhvr additive="sum">
                                        <p:cTn id="16" dur="2000" fill="hold"/>
                                        <p:tgtEl>
                                          <p:spTgt spid="7"/>
                                        </p:tgtEl>
                                        <p:attrNameLst>
                                          <p:attrName>3d.object.rotation.y</p:attrName>
                                        </p:attrNameLst>
                                      </p:cBhvr>
                                      <p:tavLst>
                                        <p:tav tm="0">
                                          <p:val>
                                            <p:fltVal val="0"/>
                                          </p:val>
                                        </p:tav>
                                        <p:tav tm="1120">
                                          <p:val>
                                            <p:fltVal val="-0.0012"/>
                                          </p:val>
                                        </p:tav>
                                        <p:tav tm="2250">
                                          <p:val>
                                            <p:fltVal val="-0.0098"/>
                                          </p:val>
                                        </p:tav>
                                        <p:tav tm="3370">
                                          <p:val>
                                            <p:fltVal val="-0.033"/>
                                          </p:val>
                                        </p:tav>
                                        <p:tav tm="4490">
                                          <p:val>
                                            <p:fltVal val="-0.0789"/>
                                          </p:val>
                                        </p:tav>
                                        <p:tav tm="5620">
                                          <p:val>
                                            <p:fltVal val="-0.1548"/>
                                          </p:val>
                                        </p:tav>
                                        <p:tav tm="6740">
                                          <p:val>
                                            <p:fltVal val="-0.267"/>
                                          </p:val>
                                        </p:tav>
                                        <p:tav tm="7870">
                                          <p:val>
                                            <p:fltVal val="-0.4235"/>
                                          </p:val>
                                        </p:tav>
                                        <p:tav tm="8990">
                                          <p:val>
                                            <p:fltVal val="-0.6337"/>
                                          </p:val>
                                        </p:tav>
                                        <p:tav tm="10110">
                                          <p:val>
                                            <p:fltVal val="-0.9013"/>
                                          </p:val>
                                        </p:tav>
                                        <p:tav tm="11240">
                                          <p:val>
                                            <p:fltVal val="-1.2353"/>
                                          </p:val>
                                        </p:tav>
                                        <p:tav tm="12360">
                                          <p:val>
                                            <p:fltVal val="-1.647"/>
                                          </p:val>
                                        </p:tav>
                                        <p:tav tm="13480">
                                          <p:val>
                                            <p:fltVal val="-2.0869"/>
                                          </p:val>
                                        </p:tav>
                                        <p:tav tm="14610">
                                          <p:val>
                                            <p:fltVal val="-2.4538"/>
                                          </p:val>
                                        </p:tav>
                                        <p:tav tm="15730">
                                          <p:val>
                                            <p:fltVal val="-2.7534"/>
                                          </p:val>
                                        </p:tav>
                                        <p:tav tm="16850">
                                          <p:val>
                                            <p:fltVal val="-2.9876"/>
                                          </p:val>
                                        </p:tav>
                                        <p:tav tm="17980">
                                          <p:val>
                                            <p:fltVal val="-3.1669"/>
                                          </p:val>
                                        </p:tav>
                                        <p:tav tm="19100">
                                          <p:val>
                                            <p:fltVal val="-3.2996"/>
                                          </p:val>
                                        </p:tav>
                                        <p:tav tm="20220">
                                          <p:val>
                                            <p:fltVal val="-3.3906"/>
                                          </p:val>
                                        </p:tav>
                                        <p:tav tm="21350">
                                          <p:val>
                                            <p:fltVal val="-3.4488"/>
                                          </p:val>
                                        </p:tav>
                                        <p:tav tm="22470">
                                          <p:val>
                                            <p:fltVal val="-3.4815"/>
                                          </p:val>
                                        </p:tav>
                                        <p:tav tm="23600">
                                          <p:val>
                                            <p:fltVal val="-3.4961"/>
                                          </p:val>
                                        </p:tav>
                                        <p:tav tm="24720">
                                          <p:val>
                                            <p:fltVal val="-3.4998"/>
                                          </p:val>
                                        </p:tav>
                                        <p:tav tm="25840">
                                          <p:val>
                                            <p:fltVal val="-3.0301"/>
                                          </p:val>
                                        </p:tav>
                                        <p:tav tm="26970">
                                          <p:val>
                                            <p:fltVal val="-0.9661"/>
                                          </p:val>
                                        </p:tav>
                                        <p:tav tm="28090">
                                          <p:val>
                                            <p:fltVal val="2.1525"/>
                                          </p:val>
                                        </p:tav>
                                        <p:tav tm="29210">
                                          <p:val>
                                            <p:fltVal val="6.1215"/>
                                          </p:val>
                                        </p:tav>
                                        <p:tav tm="30340">
                                          <p:val>
                                            <p:fltVal val="10.8322"/>
                                          </p:val>
                                        </p:tav>
                                        <p:tav tm="31460">
                                          <p:val>
                                            <p:fltVal val="16.2132"/>
                                          </p:val>
                                        </p:tav>
                                        <p:tav tm="32580">
                                          <p:val>
                                            <p:fltVal val="22.2128"/>
                                          </p:val>
                                        </p:tav>
                                        <p:tav tm="33710">
                                          <p:val>
                                            <p:fltVal val="28.7297"/>
                                          </p:val>
                                        </p:tav>
                                        <p:tav tm="34830">
                                          <p:val>
                                            <p:fltVal val="35.8493"/>
                                          </p:val>
                                        </p:tav>
                                        <p:tav tm="35960">
                                          <p:val>
                                            <p:fltVal val="43.4888"/>
                                          </p:val>
                                        </p:tav>
                                        <p:tav tm="37080">
                                          <p:val>
                                            <p:fltVal val="51.6257"/>
                                          </p:val>
                                        </p:tav>
                                        <p:tav tm="38200">
                                          <p:val>
                                            <p:fltVal val="60.2402"/>
                                          </p:val>
                                        </p:tav>
                                        <p:tav tm="39330">
                                          <p:val>
                                            <p:fltVal val="69.3155"/>
                                          </p:val>
                                        </p:tav>
                                        <p:tav tm="40450">
                                          <p:val>
                                            <p:fltVal val="78.8364"/>
                                          </p:val>
                                        </p:tav>
                                        <p:tav tm="41570">
                                          <p:val>
                                            <p:fltVal val="88.6987"/>
                                          </p:val>
                                        </p:tav>
                                        <p:tav tm="42700">
                                          <p:val>
                                            <p:fltVal val="99.0679"/>
                                          </p:val>
                                        </p:tav>
                                        <p:tav tm="43820">
                                          <p:val>
                                            <p:fltVal val="109.8461"/>
                                          </p:val>
                                        </p:tav>
                                        <p:tav tm="44940">
                                          <p:val>
                                            <p:fltVal val="121.0232"/>
                                          </p:val>
                                        </p:tav>
                                        <p:tav tm="46070">
                                          <p:val>
                                            <p:fltVal val="132.5899"/>
                                          </p:val>
                                        </p:tav>
                                        <p:tav tm="47190">
                                          <p:val>
                                            <p:fltVal val="144.5376"/>
                                          </p:val>
                                        </p:tav>
                                        <p:tav tm="48310">
                                          <p:val>
                                            <p:fltVal val="156.85851"/>
                                          </p:val>
                                        </p:tav>
                                        <p:tav tm="49440">
                                          <p:val>
                                            <p:fltVal val="169.43021"/>
                                          </p:val>
                                        </p:tav>
                                        <p:tav tm="50560">
                                          <p:val>
                                            <p:fltVal val="182.34309"/>
                                          </p:val>
                                        </p:tav>
                                        <p:tav tm="51690">
                                          <p:val>
                                            <p:fltVal val="195.1411"/>
                                          </p:val>
                                        </p:tav>
                                        <p:tav tm="52810">
                                          <p:val>
                                            <p:fltVal val="207.6945"/>
                                          </p:val>
                                        </p:tav>
                                        <p:tav tm="53930">
                                          <p:val>
                                            <p:fltVal val="219.77251"/>
                                          </p:val>
                                        </p:tav>
                                        <p:tav tm="55060">
                                          <p:val>
                                            <p:fltVal val="231.4814"/>
                                          </p:val>
                                        </p:tav>
                                        <p:tav tm="56180">
                                          <p:val>
                                            <p:fltVal val="242.91341"/>
                                          </p:val>
                                        </p:tav>
                                        <p:tav tm="57300">
                                          <p:val>
                                            <p:fltVal val="253.8558"/>
                                          </p:val>
                                        </p:tav>
                                        <p:tav tm="58430">
                                          <p:val>
                                            <p:fltVal val="264.40329"/>
                                          </p:val>
                                        </p:tav>
                                        <p:tav tm="59550">
                                          <p:val>
                                            <p:fltVal val="274.63501"/>
                                          </p:val>
                                        </p:tav>
                                        <p:tav tm="60670">
                                          <p:val>
                                            <p:fltVal val="284.35721"/>
                                          </p:val>
                                        </p:tav>
                                        <p:tav tm="61800">
                                          <p:val>
                                            <p:fltVal val="293.6507"/>
                                          </p:val>
                                        </p:tav>
                                        <p:tav tm="62920">
                                          <p:val>
                                            <p:fltVal val="302.57959"/>
                                          </p:val>
                                        </p:tav>
                                        <p:tav tm="64040">
                                          <p:val>
                                            <p:fltVal val="310.96921"/>
                                          </p:val>
                                        </p:tav>
                                        <p:tav tm="65170">
                                          <p:val>
                                            <p:fltVal val="318.88379"/>
                                          </p:val>
                                        </p:tav>
                                        <p:tav tm="66290">
                                          <p:val>
                                            <p:fltVal val="326.36801"/>
                                          </p:val>
                                        </p:tav>
                                        <p:tav tm="67420">
                                          <p:val>
                                            <p:fltVal val="333.26511"/>
                                          </p:val>
                                        </p:tav>
                                        <p:tav tm="68540">
                                          <p:val>
                                            <p:fltVal val="339.6712"/>
                                          </p:val>
                                        </p:tav>
                                        <p:tav tm="69660">
                                          <p:val>
                                            <p:fltVal val="345.43851"/>
                                          </p:val>
                                        </p:tav>
                                        <p:tav tm="70790">
                                          <p:val>
                                            <p:fltVal val="350.58469"/>
                                          </p:val>
                                        </p:tav>
                                        <p:tav tm="71910">
                                          <p:val>
                                            <p:fltVal val="355.09189"/>
                                          </p:val>
                                        </p:tav>
                                        <p:tav tm="73030">
                                          <p:val>
                                            <p:fltVal val="358.80179"/>
                                          </p:val>
                                        </p:tav>
                                        <p:tav tm="74160">
                                          <p:val>
                                            <p:fltVal val="361.63531"/>
                                          </p:val>
                                        </p:tav>
                                        <p:tav tm="75280">
                                          <p:val>
                                            <p:fltVal val="363.345"/>
                                          </p:val>
                                        </p:tav>
                                        <p:tav tm="76400">
                                          <p:val>
                                            <p:fltVal val="363.4978"/>
                                          </p:val>
                                        </p:tav>
                                        <p:tav tm="77530">
                                          <p:val>
                                            <p:fltVal val="363.47061"/>
                                          </p:val>
                                        </p:tav>
                                        <p:tav tm="78650">
                                          <p:val>
                                            <p:fltVal val="363.38339"/>
                                          </p:val>
                                        </p:tav>
                                        <p:tav tm="79780">
                                          <p:val>
                                            <p:fltVal val="363.20349"/>
                                          </p:val>
                                        </p:tav>
                                        <p:tav tm="80900">
                                          <p:val>
                                            <p:fltVal val="362.8963"/>
                                          </p:val>
                                        </p:tav>
                                        <p:tav tm="82020">
                                          <p:val>
                                            <p:fltVal val="362.4227"/>
                                          </p:val>
                                        </p:tav>
                                        <p:tav tm="83150">
                                          <p:val>
                                            <p:fltVal val="361.7569"/>
                                          </p:val>
                                        </p:tav>
                                        <p:tav tm="84270">
                                          <p:val>
                                            <p:fltVal val="361.0874"/>
                                          </p:val>
                                        </p:tav>
                                        <p:tav tm="85390">
                                          <p:val>
                                            <p:fltVal val="360.6105"/>
                                          </p:val>
                                        </p:tav>
                                        <p:tav tm="86520">
                                          <p:val>
                                            <p:fltVal val="360.30069"/>
                                          </p:val>
                                        </p:tav>
                                        <p:tav tm="87640">
                                          <p:val>
                                            <p:fltVal val="360.1188"/>
                                          </p:val>
                                        </p:tav>
                                        <p:tav tm="88760">
                                          <p:val>
                                            <p:fltVal val="360.03021"/>
                                          </p:val>
                                        </p:tav>
                                        <p:tav tm="89890">
                                          <p:val>
                                            <p:fltVal val="360.00229"/>
                                          </p:val>
                                        </p:tav>
                                        <p:tav tm="91010">
                                          <p:val>
                                            <p:fltVal val="360"/>
                                          </p:val>
                                        </p:tav>
                                        <p:tav tm="92130">
                                          <p:val>
                                            <p:fltVal val="360"/>
                                          </p:val>
                                        </p:tav>
                                        <p:tav tm="93260">
                                          <p:val>
                                            <p:fltVal val="360"/>
                                          </p:val>
                                        </p:tav>
                                        <p:tav tm="94380">
                                          <p:val>
                                            <p:fltVal val="360"/>
                                          </p:val>
                                        </p:tav>
                                        <p:tav tm="95510">
                                          <p:val>
                                            <p:fltVal val="360"/>
                                          </p:val>
                                        </p:tav>
                                        <p:tav tm="96630">
                                          <p:val>
                                            <p:fltVal val="360"/>
                                          </p:val>
                                        </p:tav>
                                        <p:tav tm="97750">
                                          <p:val>
                                            <p:fltVal val="360"/>
                                          </p:val>
                                        </p:tav>
                                        <p:tav tm="98880">
                                          <p:val>
                                            <p:fltVal val="360"/>
                                          </p:val>
                                        </p:tav>
                                        <p:tav tm="100000">
                                          <p:val>
                                            <p:fltVal val="360"/>
                                          </p:val>
                                        </p:tav>
                                      </p:tavLst>
                                    </p:anim>
                                    <p:anim calcmode="lin" valueType="num">
                                      <p:cBhvr additive="sum">
                                        <p:cTn id="17" dur="2000" fill="hold"/>
                                        <p:tgtEl>
                                          <p:spTgt spid="7"/>
                                        </p:tgtEl>
                                        <p:attrNameLst>
                                          <p:attrName>3d.object.translation.y</p:attrName>
                                        </p:attrNameLst>
                                      </p:cBhvr>
                                      <p:tavLst>
                                        <p:tav tm="0">
                                          <p:val>
                                            <p:fltVal val="0"/>
                                          </p:val>
                                        </p:tav>
                                        <p:tav tm="1120">
                                          <p:val>
                                            <p:fltVal val="0"/>
                                          </p:val>
                                        </p:tav>
                                        <p:tav tm="2250">
                                          <p:val>
                                            <p:fltVal val="-10E-5"/>
                                          </p:val>
                                        </p:tav>
                                        <p:tav tm="3370">
                                          <p:val>
                                            <p:fltVal val="-0.0004"/>
                                          </p:val>
                                        </p:tav>
                                        <p:tav tm="4490">
                                          <p:val>
                                            <p:fltVal val="-0.0011"/>
                                          </p:val>
                                        </p:tav>
                                        <p:tav tm="5620">
                                          <p:val>
                                            <p:fltVal val="-0.0021"/>
                                          </p:val>
                                        </p:tav>
                                        <p:tav tm="6740">
                                          <p:val>
                                            <p:fltVal val="-0.0037"/>
                                          </p:val>
                                        </p:tav>
                                        <p:tav tm="7870">
                                          <p:val>
                                            <p:fltVal val="-0.0059"/>
                                          </p:val>
                                        </p:tav>
                                        <p:tav tm="8990">
                                          <p:val>
                                            <p:fltVal val="-0.0088"/>
                                          </p:val>
                                        </p:tav>
                                        <p:tav tm="10110">
                                          <p:val>
                                            <p:fltVal val="-0.0125"/>
                                          </p:val>
                                        </p:tav>
                                        <p:tav tm="11240">
                                          <p:val>
                                            <p:fltVal val="-0.0162"/>
                                          </p:val>
                                        </p:tav>
                                        <p:tav tm="12360">
                                          <p:val>
                                            <p:fltVal val="-0.0191"/>
                                          </p:val>
                                        </p:tav>
                                        <p:tav tm="13480">
                                          <p:val>
                                            <p:fltVal val="-0.0213"/>
                                          </p:val>
                                        </p:tav>
                                        <p:tav tm="14610">
                                          <p:val>
                                            <p:fltVal val="-0.0228"/>
                                          </p:val>
                                        </p:tav>
                                        <p:tav tm="15730">
                                          <p:val>
                                            <p:fltVal val="-0.0239"/>
                                          </p:val>
                                        </p:tav>
                                        <p:tav tm="16850">
                                          <p:val>
                                            <p:fltVal val="-0.0245"/>
                                          </p:val>
                                        </p:tav>
                                        <p:tav tm="17980">
                                          <p:val>
                                            <p:fltVal val="-0.0248"/>
                                          </p:val>
                                        </p:tav>
                                        <p:tav tm="19100">
                                          <p:val>
                                            <p:fltVal val="-0.0249"/>
                                          </p:val>
                                        </p:tav>
                                        <p:tav tm="20220">
                                          <p:val>
                                            <p:fltVal val="-0.0249"/>
                                          </p:val>
                                        </p:tav>
                                        <p:tav tm="21350">
                                          <p:val>
                                            <p:fltVal val="-0.0248"/>
                                          </p:val>
                                        </p:tav>
                                        <p:tav tm="22470">
                                          <p:val>
                                            <p:fltVal val="-0.0241"/>
                                          </p:val>
                                        </p:tav>
                                        <p:tav tm="23600">
                                          <p:val>
                                            <p:fltVal val="-0.022"/>
                                          </p:val>
                                        </p:tav>
                                        <p:tav tm="24720">
                                          <p:val>
                                            <p:fltVal val="-0.0179"/>
                                          </p:val>
                                        </p:tav>
                                        <p:tav tm="25840">
                                          <p:val>
                                            <p:fltVal val="-0.0113"/>
                                          </p:val>
                                        </p:tav>
                                        <p:tav tm="26970">
                                          <p:val>
                                            <p:fltVal val="-0.0013"/>
                                          </p:val>
                                        </p:tav>
                                        <p:tav tm="28090">
                                          <p:val>
                                            <p:fltVal val="0.0124"/>
                                          </p:val>
                                        </p:tav>
                                        <p:tav tm="29210">
                                          <p:val>
                                            <p:fltVal val="0.0309"/>
                                          </p:val>
                                        </p:tav>
                                        <p:tav tm="30340">
                                          <p:val>
                                            <p:fltVal val="0.0546"/>
                                          </p:val>
                                        </p:tav>
                                        <p:tav tm="31460">
                                          <p:val>
                                            <p:fltVal val="0.0842"/>
                                          </p:val>
                                        </p:tav>
                                        <p:tav tm="32580">
                                          <p:val>
                                            <p:fltVal val="0.1204"/>
                                          </p:val>
                                        </p:tav>
                                        <p:tav tm="33710">
                                          <p:val>
                                            <p:fltVal val="0.1634"/>
                                          </p:val>
                                        </p:tav>
                                        <p:tav tm="34830">
                                          <p:val>
                                            <p:fltVal val="0.2145"/>
                                          </p:val>
                                        </p:tav>
                                        <p:tav tm="35960">
                                          <p:val>
                                            <p:fltVal val="0.2711"/>
                                          </p:val>
                                        </p:tav>
                                        <p:tav tm="37080">
                                          <p:val>
                                            <p:fltVal val="0.3207"/>
                                          </p:val>
                                        </p:tav>
                                        <p:tav tm="38200">
                                          <p:val>
                                            <p:fltVal val="0.3625"/>
                                          </p:val>
                                        </p:tav>
                                        <p:tav tm="39330">
                                          <p:val>
                                            <p:fltVal val="0.3973"/>
                                          </p:val>
                                        </p:tav>
                                        <p:tav tm="40450">
                                          <p:val>
                                            <p:fltVal val="0.4256"/>
                                          </p:val>
                                        </p:tav>
                                        <p:tav tm="41570">
                                          <p:val>
                                            <p:fltVal val="0.448"/>
                                          </p:val>
                                        </p:tav>
                                        <p:tav tm="42700">
                                          <p:val>
                                            <p:fltVal val="0.4655"/>
                                          </p:val>
                                        </p:tav>
                                        <p:tav tm="43820">
                                          <p:val>
                                            <p:fltVal val="0.4786"/>
                                          </p:val>
                                        </p:tav>
                                        <p:tav tm="44940">
                                          <p:val>
                                            <p:fltVal val="0.4878"/>
                                          </p:val>
                                        </p:tav>
                                        <p:tav tm="46070">
                                          <p:val>
                                            <p:fltVal val="0.4939"/>
                                          </p:val>
                                        </p:tav>
                                        <p:tav tm="47190">
                                          <p:val>
                                            <p:fltVal val="0.4975"/>
                                          </p:val>
                                        </p:tav>
                                        <p:tav tm="48310">
                                          <p:val>
                                            <p:fltVal val="0.4993"/>
                                          </p:val>
                                        </p:tav>
                                        <p:tav tm="49440">
                                          <p:val>
                                            <p:fltVal val="0.4999"/>
                                          </p:val>
                                        </p:tav>
                                        <p:tav tm="50560">
                                          <p:val>
                                            <p:fltVal val="0.4999"/>
                                          </p:val>
                                        </p:tav>
                                        <p:tav tm="51690">
                                          <p:val>
                                            <p:fltVal val="0.4998"/>
                                          </p:val>
                                        </p:tav>
                                        <p:tav tm="52810">
                                          <p:val>
                                            <p:fltVal val="0.4988"/>
                                          </p:val>
                                        </p:tav>
                                        <p:tav tm="53930">
                                          <p:val>
                                            <p:fltVal val="0.4965"/>
                                          </p:val>
                                        </p:tav>
                                        <p:tav tm="55060">
                                          <p:val>
                                            <p:fltVal val="0.4921"/>
                                          </p:val>
                                        </p:tav>
                                        <p:tav tm="56180">
                                          <p:val>
                                            <p:fltVal val="0.485"/>
                                          </p:val>
                                        </p:tav>
                                        <p:tav tm="57300">
                                          <p:val>
                                            <p:fltVal val="0.4746"/>
                                          </p:val>
                                        </p:tav>
                                        <p:tav tm="58430">
                                          <p:val>
                                            <p:fltVal val="0.4603"/>
                                          </p:val>
                                        </p:tav>
                                        <p:tav tm="59550">
                                          <p:val>
                                            <p:fltVal val="0.4411"/>
                                          </p:val>
                                        </p:tav>
                                        <p:tav tm="60670">
                                          <p:val>
                                            <p:fltVal val="0.4169"/>
                                          </p:val>
                                        </p:tav>
                                        <p:tav tm="61800">
                                          <p:val>
                                            <p:fltVal val="0.3868"/>
                                          </p:val>
                                        </p:tav>
                                        <p:tav tm="62920">
                                          <p:val>
                                            <p:fltVal val="0.3499"/>
                                          </p:val>
                                        </p:tav>
                                        <p:tav tm="64040">
                                          <p:val>
                                            <p:fltVal val="0.306"/>
                                          </p:val>
                                        </p:tav>
                                        <p:tav tm="65170">
                                          <p:val>
                                            <p:fltVal val="0.2544"/>
                                          </p:val>
                                        </p:tav>
                                        <p:tav tm="66290">
                                          <p:val>
                                            <p:fltVal val="0.1981"/>
                                          </p:val>
                                        </p:tav>
                                        <p:tav tm="67420">
                                          <p:val>
                                            <p:fltVal val="0.1498"/>
                                          </p:val>
                                        </p:tav>
                                        <p:tav tm="68540">
                                          <p:val>
                                            <p:fltVal val="0.1087"/>
                                          </p:val>
                                        </p:tav>
                                        <p:tav tm="69660">
                                          <p:val>
                                            <p:fltVal val="0.0748"/>
                                          </p:val>
                                        </p:tav>
                                        <p:tav tm="70790">
                                          <p:val>
                                            <p:fltVal val="0.0473"/>
                                          </p:val>
                                        </p:tav>
                                        <p:tav tm="71910">
                                          <p:val>
                                            <p:fltVal val="0.0251"/>
                                          </p:val>
                                        </p:tav>
                                        <p:tav tm="73030">
                                          <p:val>
                                            <p:fltVal val="0.0082"/>
                                          </p:val>
                                        </p:tav>
                                        <p:tav tm="74160">
                                          <p:val>
                                            <p:fltVal val="-0.0044"/>
                                          </p:val>
                                        </p:tav>
                                        <p:tav tm="75280">
                                          <p:val>
                                            <p:fltVal val="-0.0134"/>
                                          </p:val>
                                        </p:tav>
                                        <p:tav tm="76400">
                                          <p:val>
                                            <p:fltVal val="-0.0192"/>
                                          </p:val>
                                        </p:tav>
                                        <p:tav tm="77530">
                                          <p:val>
                                            <p:fltVal val="-0.0227"/>
                                          </p:val>
                                        </p:tav>
                                        <p:tav tm="78650">
                                          <p:val>
                                            <p:fltVal val="-0.0244"/>
                                          </p:val>
                                        </p:tav>
                                        <p:tav tm="79780">
                                          <p:val>
                                            <p:fltVal val="-0.0249"/>
                                          </p:val>
                                        </p:tav>
                                        <p:tav tm="80900">
                                          <p:val>
                                            <p:fltVal val="-0.0249"/>
                                          </p:val>
                                        </p:tav>
                                        <p:tav tm="82020">
                                          <p:val>
                                            <p:fltVal val="-0.0244"/>
                                          </p:val>
                                        </p:tav>
                                        <p:tav tm="83150">
                                          <p:val>
                                            <p:fltVal val="-0.0219"/>
                                          </p:val>
                                        </p:tav>
                                        <p:tav tm="84270">
                                          <p:val>
                                            <p:fltVal val="-0.0156"/>
                                          </p:val>
                                        </p:tav>
                                        <p:tav tm="85390">
                                          <p:val>
                                            <p:fltVal val="-0.0039"/>
                                          </p:val>
                                        </p:tav>
                                        <p:tav tm="86520">
                                          <p:val>
                                            <p:fltVal val="0.0104"/>
                                          </p:val>
                                        </p:tav>
                                        <p:tav tm="87640">
                                          <p:val>
                                            <p:fltVal val="0.0192"/>
                                          </p:val>
                                        </p:tav>
                                        <p:tav tm="88760">
                                          <p:val>
                                            <p:fltVal val="0.0235"/>
                                          </p:val>
                                        </p:tav>
                                        <p:tav tm="89890">
                                          <p:val>
                                            <p:fltVal val="0.0248"/>
                                          </p:val>
                                        </p:tav>
                                        <p:tav tm="91010">
                                          <p:val>
                                            <p:fltVal val="0.0249"/>
                                          </p:val>
                                        </p:tav>
                                        <p:tav tm="92130">
                                          <p:val>
                                            <p:fltVal val="0.0247"/>
                                          </p:val>
                                        </p:tav>
                                        <p:tav tm="93260">
                                          <p:val>
                                            <p:fltVal val="0.0234"/>
                                          </p:val>
                                        </p:tav>
                                        <p:tav tm="94380">
                                          <p:val>
                                            <p:fltVal val="0.0202"/>
                                          </p:val>
                                        </p:tav>
                                        <p:tav tm="95510">
                                          <p:val>
                                            <p:fltVal val="0.0143"/>
                                          </p:val>
                                        </p:tav>
                                        <p:tav tm="96630">
                                          <p:val>
                                            <p:fltVal val="0.0071"/>
                                          </p:val>
                                        </p:tav>
                                        <p:tav tm="97750">
                                          <p:val>
                                            <p:fltVal val="0.0027"/>
                                          </p:val>
                                        </p:tav>
                                        <p:tav tm="98880">
                                          <p:val>
                                            <p:fltVal val="0.0007"/>
                                          </p:val>
                                        </p:tav>
                                        <p:tav tm="100000">
                                          <p:val>
                                            <p:fltVal val="0"/>
                                          </p:val>
                                        </p:tav>
                                      </p:tavLst>
                                    </p:anim>
                                    <p:anim calcmode="lin" valueType="num">
                                      <p:cBhvr additive="mult">
                                        <p:cTn id="18" dur="2000" fill="hold"/>
                                        <p:tgtEl>
                                          <p:spTgt spid="7"/>
                                        </p:tgtEl>
                                        <p:attrNameLst>
                                          <p:attrName>3d.object.scale.x</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9" dur="2000" fill="hold"/>
                                        <p:tgtEl>
                                          <p:spTgt spid="7"/>
                                        </p:tgtEl>
                                        <p:attrNameLst>
                                          <p:attrName>3d.object.scale.y</p:attrName>
                                        </p:attrNameLst>
                                      </p:cBhvr>
                                      <p:tavLst>
                                        <p:tav tm="0">
                                          <p:val>
                                            <p:fltVal val="1"/>
                                          </p:val>
                                        </p:tav>
                                        <p:tav tm="1120">
                                          <p:val>
                                            <p:fltVal val="0.9999"/>
                                          </p:val>
                                        </p:tav>
                                        <p:tav tm="2250">
                                          <p:val>
                                            <p:fltVal val="0.9994"/>
                                          </p:val>
                                        </p:tav>
                                        <p:tav tm="3370">
                                          <p:val>
                                            <p:fltVal val="0.9981"/>
                                          </p:val>
                                        </p:tav>
                                        <p:tav tm="4490">
                                          <p:val>
                                            <p:fltVal val="0.9955"/>
                                          </p:val>
                                        </p:tav>
                                        <p:tav tm="5620">
                                          <p:val>
                                            <p:fltVal val="0.9913"/>
                                          </p:val>
                                        </p:tav>
                                        <p:tav tm="6740">
                                          <p:val>
                                            <p:fltVal val="0.985"/>
                                          </p:val>
                                        </p:tav>
                                        <p:tav tm="7870">
                                          <p:val>
                                            <p:fltVal val="0.9763"/>
                                          </p:val>
                                        </p:tav>
                                        <p:tav tm="8990">
                                          <p:val>
                                            <p:fltVal val="0.9646"/>
                                          </p:val>
                                        </p:tav>
                                        <p:tav tm="10110">
                                          <p:val>
                                            <p:fltVal val="0.9497"/>
                                          </p:val>
                                        </p:tav>
                                        <p:tav tm="11240">
                                          <p:val>
                                            <p:fltVal val="0.9348"/>
                                          </p:val>
                                        </p:tav>
                                        <p:tav tm="12360">
                                          <p:val>
                                            <p:fltVal val="0.9232"/>
                                          </p:val>
                                        </p:tav>
                                        <p:tav tm="13480">
                                          <p:val>
                                            <p:fltVal val="0.9146"/>
                                          </p:val>
                                        </p:tav>
                                        <p:tav tm="14610">
                                          <p:val>
                                            <p:fltVal val="0.9084"/>
                                          </p:val>
                                        </p:tav>
                                        <p:tav tm="15730">
                                          <p:val>
                                            <p:fltVal val="0.9042"/>
                                          </p:val>
                                        </p:tav>
                                        <p:tav tm="16850">
                                          <p:val>
                                            <p:fltVal val="0.9017"/>
                                          </p:val>
                                        </p:tav>
                                        <p:tav tm="17980">
                                          <p:val>
                                            <p:fltVal val="0.9005"/>
                                          </p:val>
                                        </p:tav>
                                        <p:tav tm="19100">
                                          <p:val>
                                            <p:fltVal val="0.9"/>
                                          </p:val>
                                        </p:tav>
                                        <p:tav tm="20220">
                                          <p:val>
                                            <p:fltVal val="0.8999"/>
                                          </p:val>
                                        </p:tav>
                                        <p:tav tm="21350">
                                          <p:val>
                                            <p:fltVal val="0.9006"/>
                                          </p:val>
                                        </p:tav>
                                        <p:tav tm="22470">
                                          <p:val>
                                            <p:fltVal val="0.9046"/>
                                          </p:val>
                                        </p:tav>
                                        <p:tav tm="23600">
                                          <p:val>
                                            <p:fltVal val="0.9153"/>
                                          </p:val>
                                        </p:tav>
                                        <p:tav tm="24720">
                                          <p:val>
                                            <p:fltVal val="0.9362"/>
                                          </p:val>
                                        </p:tav>
                                        <p:tav tm="25840">
                                          <p:val>
                                            <p:fltVal val="0.9659"/>
                                          </p:val>
                                        </p:tav>
                                        <p:tav tm="26970">
                                          <p:val>
                                            <p:fltVal val="0.9858"/>
                                          </p:val>
                                        </p:tav>
                                        <p:tav tm="28090">
                                          <p:val>
                                            <p:fltVal val="0.9959"/>
                                          </p:val>
                                        </p:tav>
                                        <p:tav tm="29210">
                                          <p:val>
                                            <p:fltVal val="0.9995"/>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0.9998"/>
                                          </p:val>
                                        </p:tav>
                                        <p:tav tm="68540">
                                          <p:val>
                                            <p:fltVal val="0.9987"/>
                                          </p:val>
                                        </p:tav>
                                        <p:tav tm="69660">
                                          <p:val>
                                            <p:fltVal val="0.9955"/>
                                          </p:val>
                                        </p:tav>
                                        <p:tav tm="70790">
                                          <p:val>
                                            <p:fltVal val="0.9888"/>
                                          </p:val>
                                        </p:tav>
                                        <p:tav tm="71910">
                                          <p:val>
                                            <p:fltVal val="0.9775"/>
                                          </p:val>
                                        </p:tav>
                                        <p:tav tm="73030">
                                          <p:val>
                                            <p:fltVal val="0.9605"/>
                                          </p:val>
                                        </p:tav>
                                        <p:tav tm="74160">
                                          <p:val>
                                            <p:fltVal val="0.9385"/>
                                          </p:val>
                                        </p:tav>
                                        <p:tav tm="75280">
                                          <p:val>
                                            <p:fltVal val="0.9217"/>
                                          </p:val>
                                        </p:tav>
                                        <p:tav tm="76400">
                                          <p:val>
                                            <p:fltVal val="0.9107"/>
                                          </p:val>
                                        </p:tav>
                                        <p:tav tm="77530">
                                          <p:val>
                                            <p:fltVal val="0.9042"/>
                                          </p:val>
                                        </p:tav>
                                        <p:tav tm="78650">
                                          <p:val>
                                            <p:fltVal val="0.901"/>
                                          </p:val>
                                        </p:tav>
                                        <p:tav tm="79780">
                                          <p:val>
                                            <p:fltVal val="0.9"/>
                                          </p:val>
                                        </p:tav>
                                        <p:tav tm="80900">
                                          <p:val>
                                            <p:fltVal val="0.9"/>
                                          </p:val>
                                        </p:tav>
                                        <p:tav tm="82020">
                                          <p:val>
                                            <p:fltVal val="0.901"/>
                                          </p:val>
                                        </p:tav>
                                        <p:tav tm="83150">
                                          <p:val>
                                            <p:fltVal val="0.9061"/>
                                          </p:val>
                                        </p:tav>
                                        <p:tav tm="84270">
                                          <p:val>
                                            <p:fltVal val="0.9186"/>
                                          </p:val>
                                        </p:tav>
                                        <p:tav tm="85390">
                                          <p:val>
                                            <p:fltVal val="0.942"/>
                                          </p:val>
                                        </p:tav>
                                        <p:tav tm="86520">
                                          <p:val>
                                            <p:fltVal val="0.9709"/>
                                          </p:val>
                                        </p:tav>
                                        <p:tav tm="87640">
                                          <p:val>
                                            <p:fltVal val="0.9885"/>
                                          </p:val>
                                        </p:tav>
                                        <p:tav tm="88760">
                                          <p:val>
                                            <p:fltVal val="0.997"/>
                                          </p:val>
                                        </p:tav>
                                        <p:tav tm="89890">
                                          <p:val>
                                            <p:fltVal val="0.9997"/>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20" dur="2000" fill="hold"/>
                                        <p:tgtEl>
                                          <p:spTgt spid="7"/>
                                        </p:tgtEl>
                                        <p:attrNameLst>
                                          <p:attrName>3d.object.scale.z</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50004" y="400693"/>
            <a:ext cx="11691991" cy="1569660"/>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“Shop"</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DCDCAA"/>
                </a:solidFill>
                <a:latin typeface="Consolas" panose="020B0609020204030204" pitchFamily="49" charset="0"/>
              </a:rPr>
              <a:t>    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AddProductToCart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name:</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'HUMMINGBIRD PRINTED T-SHIRT'</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AddProductToCart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name:</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'HUMMINGBIRD PRINTED T-SHIRT'</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AddProductToCart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name:</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'HUMMINGBIRD PRINTED SWEATER'</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Checkuout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err="1">
                <a:solidFill>
                  <a:srgbClr val="9CDCFE"/>
                </a:solidFill>
                <a:latin typeface="Consolas" panose="020B0609020204030204" pitchFamily="49" charset="0"/>
              </a:rPr>
              <a:t>defaultAdress</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defaultPaymentMethod</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a:t>
            </a:r>
          </a:p>
        </p:txBody>
      </p:sp>
      <p:sp>
        <p:nvSpPr>
          <p:cNvPr id="2" name="TextBox 1">
            <a:extLst>
              <a:ext uri="{FF2B5EF4-FFF2-40B4-BE49-F238E27FC236}">
                <a16:creationId xmlns:a16="http://schemas.microsoft.com/office/drawing/2014/main" id="{183E11E1-73CD-A23F-3F2C-43845D3F131B}"/>
              </a:ext>
            </a:extLst>
          </p:cNvPr>
          <p:cNvSpPr txBox="1"/>
          <p:nvPr/>
        </p:nvSpPr>
        <p:spPr>
          <a:xfrm>
            <a:off x="250004" y="2166634"/>
            <a:ext cx="11691991" cy="83099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“Login"</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'Login'</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email:</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'bob.marley@provego.com'</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password:</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ishotthesherif</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a:t>
            </a:r>
          </a:p>
        </p:txBody>
      </p:sp>
      <p:sp>
        <p:nvSpPr>
          <p:cNvPr id="3" name="TextBox 2">
            <a:extLst>
              <a:ext uri="{FF2B5EF4-FFF2-40B4-BE49-F238E27FC236}">
                <a16:creationId xmlns:a16="http://schemas.microsoft.com/office/drawing/2014/main" id="{74A8C7A6-578D-DD2F-F0D8-806C92A3A5A0}"/>
              </a:ext>
            </a:extLst>
          </p:cNvPr>
          <p:cNvSpPr txBox="1"/>
          <p:nvPr/>
        </p:nvSpPr>
        <p:spPr>
          <a:xfrm>
            <a:off x="250004" y="3193911"/>
            <a:ext cx="11691991" cy="156966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“Correction"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waitFor</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Checkuout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defaultAdress</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defaultPaymentMethod</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pic>
        <p:nvPicPr>
          <p:cNvPr id="12" name="Picture 11" descr="A baby pointing up with her finger&#10;&#10;Description automatically generated">
            <a:extLst>
              <a:ext uri="{FF2B5EF4-FFF2-40B4-BE49-F238E27FC236}">
                <a16:creationId xmlns:a16="http://schemas.microsoft.com/office/drawing/2014/main" id="{3FCE42DA-E764-AD3B-6E99-EB091361C1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137" y="3619500"/>
            <a:ext cx="3114675" cy="3238500"/>
          </a:xfrm>
          <a:prstGeom prst="rect">
            <a:avLst/>
          </a:prstGeom>
        </p:spPr>
      </p:pic>
      <p:sp>
        <p:nvSpPr>
          <p:cNvPr id="4" name="Speech Bubble: Rectangle with Corners Rounded 3">
            <a:extLst>
              <a:ext uri="{FF2B5EF4-FFF2-40B4-BE49-F238E27FC236}">
                <a16:creationId xmlns:a16="http://schemas.microsoft.com/office/drawing/2014/main" id="{A07E6B14-8960-6BC6-A248-15E23D85F967}"/>
              </a:ext>
            </a:extLst>
          </p:cNvPr>
          <p:cNvSpPr/>
          <p:nvPr/>
        </p:nvSpPr>
        <p:spPr>
          <a:xfrm>
            <a:off x="2983538" y="4582566"/>
            <a:ext cx="5961220" cy="896419"/>
          </a:xfrm>
          <a:prstGeom prst="wedgeRoundRectCallout">
            <a:avLst>
              <a:gd name="adj1" fmla="val -72470"/>
              <a:gd name="adj2" fmla="val 25824"/>
              <a:gd name="adj3" fmla="val 16667"/>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3200" dirty="0"/>
              <a:t>Don’t check out before logging in</a:t>
            </a:r>
            <a:endParaRPr lang="LID4096" sz="3200" dirty="0"/>
          </a:p>
        </p:txBody>
      </p:sp>
    </p:spTree>
    <p:extLst>
      <p:ext uri="{BB962C8B-B14F-4D97-AF65-F5344CB8AC3E}">
        <p14:creationId xmlns:p14="http://schemas.microsoft.com/office/powerpoint/2010/main" val="23172251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50004" y="400693"/>
            <a:ext cx="11691991" cy="156966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"Shop"</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SWEATER'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checkout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defaultAdress</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defaultPaymentMethod</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183E11E1-73CD-A23F-3F2C-43845D3F131B}"/>
              </a:ext>
            </a:extLst>
          </p:cNvPr>
          <p:cNvSpPr txBox="1"/>
          <p:nvPr/>
        </p:nvSpPr>
        <p:spPr>
          <a:xfrm>
            <a:off x="250004" y="2166634"/>
            <a:ext cx="11691991" cy="830997"/>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74A8C7A6-578D-DD2F-F0D8-806C92A3A5A0}"/>
              </a:ext>
            </a:extLst>
          </p:cNvPr>
          <p:cNvSpPr txBox="1"/>
          <p:nvPr/>
        </p:nvSpPr>
        <p:spPr>
          <a:xfrm>
            <a:off x="250004" y="3193911"/>
            <a:ext cx="11691991" cy="1569660"/>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"Correction"</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a:t>
            </a:r>
          </a:p>
          <a:p>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'Login'</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email:</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'bob.marley@provego.com'</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password:</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ishotthesherif</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Checkuout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err="1">
                <a:solidFill>
                  <a:srgbClr val="9CDCFE"/>
                </a:solidFill>
                <a:latin typeface="Consolas" panose="020B0609020204030204" pitchFamily="49" charset="0"/>
              </a:rPr>
              <a:t>defaultAdress</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defaultPaymentMethod</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spTree>
    <p:extLst>
      <p:ext uri="{BB962C8B-B14F-4D97-AF65-F5344CB8AC3E}">
        <p14:creationId xmlns:p14="http://schemas.microsoft.com/office/powerpoint/2010/main" val="108680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50004" y="400693"/>
            <a:ext cx="11691991" cy="156966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"Shop"</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SWEATER'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checkout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defaultAdress</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defaultPaymentMethod</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183E11E1-73CD-A23F-3F2C-43845D3F131B}"/>
              </a:ext>
            </a:extLst>
          </p:cNvPr>
          <p:cNvSpPr txBox="1"/>
          <p:nvPr/>
        </p:nvSpPr>
        <p:spPr>
          <a:xfrm>
            <a:off x="250004" y="2166634"/>
            <a:ext cx="11691991" cy="830997"/>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74A8C7A6-578D-DD2F-F0D8-806C92A3A5A0}"/>
              </a:ext>
            </a:extLst>
          </p:cNvPr>
          <p:cNvSpPr txBox="1"/>
          <p:nvPr/>
        </p:nvSpPr>
        <p:spPr>
          <a:xfrm>
            <a:off x="250004" y="3193911"/>
            <a:ext cx="11691991" cy="1569660"/>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"Correction"</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a:t>
            </a:r>
          </a:p>
          <a:p>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'Login'</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email:</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'bob.marley@provego.com'</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password:</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ishotthesherif</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Checkuout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err="1">
                <a:solidFill>
                  <a:srgbClr val="9CDCFE"/>
                </a:solidFill>
                <a:latin typeface="Consolas" panose="020B0609020204030204" pitchFamily="49" charset="0"/>
              </a:rPr>
              <a:t>defaultAdress</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defaultPaymentMethod</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5" name="Picture 4" descr="A baby pointing up with her finger&#10;&#10;Description automatically generated">
            <a:extLst>
              <a:ext uri="{FF2B5EF4-FFF2-40B4-BE49-F238E27FC236}">
                <a16:creationId xmlns:a16="http://schemas.microsoft.com/office/drawing/2014/main" id="{56539FE8-5EE6-CAEE-F602-2DED710898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137" y="3619500"/>
            <a:ext cx="3114675" cy="3238500"/>
          </a:xfrm>
          <a:prstGeom prst="rect">
            <a:avLst/>
          </a:prstGeom>
        </p:spPr>
      </p:pic>
      <p:sp>
        <p:nvSpPr>
          <p:cNvPr id="6" name="Speech Bubble: Rectangle with Corners Rounded 5">
            <a:extLst>
              <a:ext uri="{FF2B5EF4-FFF2-40B4-BE49-F238E27FC236}">
                <a16:creationId xmlns:a16="http://schemas.microsoft.com/office/drawing/2014/main" id="{B9838034-CDD0-EF37-F43F-F9B95A194663}"/>
              </a:ext>
            </a:extLst>
          </p:cNvPr>
          <p:cNvSpPr/>
          <p:nvPr/>
        </p:nvSpPr>
        <p:spPr>
          <a:xfrm>
            <a:off x="2983537" y="4582566"/>
            <a:ext cx="6612525" cy="896419"/>
          </a:xfrm>
          <a:prstGeom prst="wedgeRoundRectCallout">
            <a:avLst>
              <a:gd name="adj1" fmla="val -72470"/>
              <a:gd name="adj2" fmla="val 25824"/>
              <a:gd name="adj3" fmla="val 16667"/>
            </a:avLst>
          </a:prstGeom>
          <a:solidFill>
            <a:srgbClr val="C21F3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3200" dirty="0"/>
              <a:t>You don’t have these events here !!!</a:t>
            </a:r>
            <a:endParaRPr lang="LID4096" sz="3200" dirty="0"/>
          </a:p>
        </p:txBody>
      </p:sp>
    </p:spTree>
    <p:extLst>
      <p:ext uri="{BB962C8B-B14F-4D97-AF65-F5344CB8AC3E}">
        <p14:creationId xmlns:p14="http://schemas.microsoft.com/office/powerpoint/2010/main" val="286145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A8C7A6-578D-DD2F-F0D8-806C92A3A5A0}"/>
              </a:ext>
            </a:extLst>
          </p:cNvPr>
          <p:cNvSpPr txBox="1"/>
          <p:nvPr/>
        </p:nvSpPr>
        <p:spPr>
          <a:xfrm>
            <a:off x="136989" y="3225810"/>
            <a:ext cx="11875492" cy="1815882"/>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"Correction"</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a:t>
            </a:r>
          </a:p>
          <a:p>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dirty="0">
                <a:solidFill>
                  <a:srgbClr val="CE9178"/>
                </a:solidFill>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dirty="0">
                <a:solidFill>
                  <a:srgbClr val="CCCCCC"/>
                </a:solidFill>
                <a:latin typeface="Consolas" panose="020B0609020204030204" pitchFamily="49" charset="0"/>
              </a:rPr>
              <a:t>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params:</a:t>
            </a:r>
            <a:r>
              <a:rPr lang="en-US" sz="1600" b="0" dirty="0">
                <a:solidFill>
                  <a:srgbClr val="CCCCCC"/>
                </a:solidFill>
                <a:effectLst/>
                <a:latin typeface="Consolas" panose="020B0609020204030204" pitchFamily="49" charset="0"/>
              </a:rPr>
              <a:t> </a:t>
            </a:r>
            <a:r>
              <a:rPr lang="en-US" sz="1600" dirty="0">
                <a:solidFill>
                  <a:srgbClr val="CCCCCC"/>
                </a:solidFill>
                <a:latin typeface="Consolas" panose="020B0609020204030204" pitchFamily="49" charset="0"/>
              </a:rPr>
              <a:t>user</a:t>
            </a:r>
            <a:r>
              <a:rPr lang="en-US" sz="1600" b="0" dirty="0">
                <a:solidFill>
                  <a:srgbClr val="CCCCCC"/>
                </a:solidFill>
                <a:effectLst/>
                <a:latin typeface="Consolas" panose="020B0609020204030204" pitchFamily="49" charset="0"/>
              </a:rPr>
              <a:t> })</a:t>
            </a:r>
            <a:r>
              <a:rPr lang="en-US" sz="1600" dirty="0">
                <a:solidFill>
                  <a:srgbClr val="CCCCCC"/>
                </a:solidFill>
                <a:latin typeface="Consolas" panose="020B0609020204030204" pitchFamily="49" charset="0"/>
              </a:rPr>
              <a:t>,</a:t>
            </a:r>
          </a:p>
          <a:p>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'Start(</a:t>
            </a:r>
            <a:r>
              <a:rPr lang="en-US" sz="1600" dirty="0" err="1">
                <a:solidFill>
                  <a:srgbClr val="CE9178"/>
                </a:solidFill>
                <a:latin typeface="Consolas" panose="020B0609020204030204" pitchFamily="49" charset="0"/>
              </a:rPr>
              <a:t>checkuout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err="1">
                <a:solidFill>
                  <a:srgbClr val="9CDCFE"/>
                </a:solidFill>
                <a:latin typeface="Consolas" panose="020B0609020204030204" pitchFamily="49" charset="0"/>
              </a:rPr>
              <a:t>endEvent</a:t>
            </a:r>
            <a:r>
              <a:rPr lang="en-US" sz="1600" dirty="0">
                <a:solidFill>
                  <a:srgbClr val="CCCCCC"/>
                </a:solidFill>
                <a:latin typeface="Consolas" panose="020B0609020204030204" pitchFamily="49" charset="0"/>
              </a:rPr>
              <a:t>: true, </a:t>
            </a:r>
            <a:r>
              <a:rPr lang="en-US" sz="1600" dirty="0">
                <a:solidFill>
                  <a:srgbClr val="9CDCFE"/>
                </a:solidFill>
                <a:latin typeface="Consolas" panose="020B0609020204030204" pitchFamily="49" charset="0"/>
              </a:rPr>
              <a:t>session</a:t>
            </a:r>
            <a:r>
              <a:rPr lang="en-US" sz="1600" dirty="0">
                <a:solidFill>
                  <a:srgbClr val="CCCCCC"/>
                </a:solidFill>
                <a:latin typeface="Consolas" panose="020B0609020204030204" pitchFamily="49" charset="0"/>
              </a:rPr>
              <a:t>: s, </a:t>
            </a:r>
          </a:p>
          <a:p>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params</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defaultAdress</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defaultPaymentMethod</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sp>
        <p:nvSpPr>
          <p:cNvPr id="8" name="TextBox 7">
            <a:extLst>
              <a:ext uri="{FF2B5EF4-FFF2-40B4-BE49-F238E27FC236}">
                <a16:creationId xmlns:a16="http://schemas.microsoft.com/office/drawing/2014/main" id="{AAFB05F6-A9B4-F0BC-46FA-21127B4BF9CE}"/>
              </a:ext>
            </a:extLst>
          </p:cNvPr>
          <p:cNvSpPr txBox="1"/>
          <p:nvPr/>
        </p:nvSpPr>
        <p:spPr>
          <a:xfrm>
            <a:off x="344461" y="600760"/>
            <a:ext cx="11805007" cy="2062103"/>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3C765489-A8F9-138A-B648-C40A2D47C3BB}"/>
              </a:ext>
            </a:extLst>
          </p:cNvPr>
          <p:cNvSpPr txBox="1"/>
          <p:nvPr/>
        </p:nvSpPr>
        <p:spPr>
          <a:xfrm>
            <a:off x="207473" y="430640"/>
            <a:ext cx="11805007" cy="2062103"/>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78E07ACC-061C-59C0-5695-D98D43C0A777}"/>
              </a:ext>
            </a:extLst>
          </p:cNvPr>
          <p:cNvSpPr txBox="1"/>
          <p:nvPr/>
        </p:nvSpPr>
        <p:spPr>
          <a:xfrm>
            <a:off x="70485" y="260520"/>
            <a:ext cx="11805007" cy="2062103"/>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a:t>
            </a:r>
          </a:p>
        </p:txBody>
      </p:sp>
      <p:sp>
        <p:nvSpPr>
          <p:cNvPr id="16" name="Rectangle 15">
            <a:extLst>
              <a:ext uri="{FF2B5EF4-FFF2-40B4-BE49-F238E27FC236}">
                <a16:creationId xmlns:a16="http://schemas.microsoft.com/office/drawing/2014/main" id="{6D9C13A6-86D1-C00F-72AE-89E2182D1DB4}"/>
              </a:ext>
            </a:extLst>
          </p:cNvPr>
          <p:cNvSpPr/>
          <p:nvPr/>
        </p:nvSpPr>
        <p:spPr>
          <a:xfrm>
            <a:off x="543688" y="527176"/>
            <a:ext cx="10512141" cy="28128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7" name="Rectangle 16">
            <a:extLst>
              <a:ext uri="{FF2B5EF4-FFF2-40B4-BE49-F238E27FC236}">
                <a16:creationId xmlns:a16="http://schemas.microsoft.com/office/drawing/2014/main" id="{D07B7A9C-9A33-2122-B378-A7ED6442962B}"/>
              </a:ext>
            </a:extLst>
          </p:cNvPr>
          <p:cNvSpPr/>
          <p:nvPr/>
        </p:nvSpPr>
        <p:spPr>
          <a:xfrm>
            <a:off x="572800" y="1768636"/>
            <a:ext cx="10512141" cy="28128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8" name="Rectangle 17">
            <a:extLst>
              <a:ext uri="{FF2B5EF4-FFF2-40B4-BE49-F238E27FC236}">
                <a16:creationId xmlns:a16="http://schemas.microsoft.com/office/drawing/2014/main" id="{E928B4E2-DE4D-F1A0-86D2-34C76A587400}"/>
              </a:ext>
            </a:extLst>
          </p:cNvPr>
          <p:cNvSpPr/>
          <p:nvPr/>
        </p:nvSpPr>
        <p:spPr>
          <a:xfrm>
            <a:off x="2875913" y="3751174"/>
            <a:ext cx="375002" cy="237511"/>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9" name="Rectangle 18">
            <a:extLst>
              <a:ext uri="{FF2B5EF4-FFF2-40B4-BE49-F238E27FC236}">
                <a16:creationId xmlns:a16="http://schemas.microsoft.com/office/drawing/2014/main" id="{8BD0271E-7416-7731-C1BD-6714F7F6A6B1}"/>
              </a:ext>
            </a:extLst>
          </p:cNvPr>
          <p:cNvSpPr/>
          <p:nvPr/>
        </p:nvSpPr>
        <p:spPr>
          <a:xfrm>
            <a:off x="2655149" y="4016587"/>
            <a:ext cx="552800" cy="237511"/>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3" name="Picture 22" descr="A child with her mouth open and her eyes closed&#10;&#10;Description automatically generated">
            <a:extLst>
              <a:ext uri="{FF2B5EF4-FFF2-40B4-BE49-F238E27FC236}">
                <a16:creationId xmlns:a16="http://schemas.microsoft.com/office/drawing/2014/main" id="{A3275D44-E4F6-99E6-AA24-B70D629492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08871" y="3660619"/>
            <a:ext cx="4883129" cy="3197381"/>
          </a:xfrm>
          <a:prstGeom prst="rect">
            <a:avLst/>
          </a:prstGeom>
        </p:spPr>
      </p:pic>
    </p:spTree>
    <p:extLst>
      <p:ext uri="{BB962C8B-B14F-4D97-AF65-F5344CB8AC3E}">
        <p14:creationId xmlns:p14="http://schemas.microsoft.com/office/powerpoint/2010/main" val="3056411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circle(in)">
                                      <p:cBhvr>
                                        <p:cTn id="7" dur="2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F085BC-95C3-F605-6A0C-8B61C7070141}"/>
              </a:ext>
            </a:extLst>
          </p:cNvPr>
          <p:cNvSpPr txBox="1"/>
          <p:nvPr/>
        </p:nvSpPr>
        <p:spPr>
          <a:xfrm>
            <a:off x="1020565" y="400157"/>
            <a:ext cx="4342543" cy="1077218"/>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"Shop"</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5786F90-D361-A6E0-FE8A-1589B705232A}"/>
              </a:ext>
            </a:extLst>
          </p:cNvPr>
          <p:cNvSpPr txBox="1"/>
          <p:nvPr/>
        </p:nvSpPr>
        <p:spPr>
          <a:xfrm>
            <a:off x="1020564" y="1734583"/>
            <a:ext cx="4342544" cy="1077218"/>
          </a:xfrm>
          <a:prstGeom prst="rect">
            <a:avLst/>
          </a:prstGeom>
          <a:solidFill>
            <a:srgbClr val="262626"/>
          </a:solidFill>
        </p:spPr>
        <p:txBody>
          <a:bodyPr wrap="none" anchor="t">
            <a:no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a:t>
            </a:r>
          </a:p>
        </p:txBody>
      </p:sp>
      <p:grpSp>
        <p:nvGrpSpPr>
          <p:cNvPr id="10" name="Graphic 6">
            <a:extLst>
              <a:ext uri="{FF2B5EF4-FFF2-40B4-BE49-F238E27FC236}">
                <a16:creationId xmlns:a16="http://schemas.microsoft.com/office/drawing/2014/main" id="{89691823-9DF9-CCC4-2AB6-AC50ABF5CFDF}"/>
              </a:ext>
            </a:extLst>
          </p:cNvPr>
          <p:cNvGrpSpPr/>
          <p:nvPr/>
        </p:nvGrpSpPr>
        <p:grpSpPr>
          <a:xfrm>
            <a:off x="5963185" y="364197"/>
            <a:ext cx="5225372" cy="6200053"/>
            <a:chOff x="5274817" y="282003"/>
            <a:chExt cx="5225372" cy="6200053"/>
          </a:xfrm>
        </p:grpSpPr>
        <p:sp>
          <p:nvSpPr>
            <p:cNvPr id="11" name="Freeform: Shape 10">
              <a:extLst>
                <a:ext uri="{FF2B5EF4-FFF2-40B4-BE49-F238E27FC236}">
                  <a16:creationId xmlns:a16="http://schemas.microsoft.com/office/drawing/2014/main" id="{98CA0539-0CED-204D-477D-554388F40AD0}"/>
                </a:ext>
              </a:extLst>
            </p:cNvPr>
            <p:cNvSpPr/>
            <p:nvPr/>
          </p:nvSpPr>
          <p:spPr>
            <a:xfrm>
              <a:off x="5274817" y="282003"/>
              <a:ext cx="5225372" cy="6200053"/>
            </a:xfrm>
            <a:custGeom>
              <a:avLst/>
              <a:gdLst>
                <a:gd name="connsiteX0" fmla="*/ 0 w 5225372"/>
                <a:gd name="connsiteY0" fmla="*/ 0 h 6200053"/>
                <a:gd name="connsiteX1" fmla="*/ 5225372 w 5225372"/>
                <a:gd name="connsiteY1" fmla="*/ 0 h 6200053"/>
                <a:gd name="connsiteX2" fmla="*/ 5225372 w 5225372"/>
                <a:gd name="connsiteY2" fmla="*/ 6200053 h 6200053"/>
                <a:gd name="connsiteX3" fmla="*/ 0 w 5225372"/>
                <a:gd name="connsiteY3" fmla="*/ 6200053 h 6200053"/>
              </a:gdLst>
              <a:ahLst/>
              <a:cxnLst>
                <a:cxn ang="0">
                  <a:pos x="connsiteX0" y="connsiteY0"/>
                </a:cxn>
                <a:cxn ang="0">
                  <a:pos x="connsiteX1" y="connsiteY1"/>
                </a:cxn>
                <a:cxn ang="0">
                  <a:pos x="connsiteX2" y="connsiteY2"/>
                </a:cxn>
                <a:cxn ang="0">
                  <a:pos x="connsiteX3" y="connsiteY3"/>
                </a:cxn>
              </a:cxnLst>
              <a:rect l="l" t="t" r="r" b="b"/>
              <a:pathLst>
                <a:path w="5225372" h="6200053">
                  <a:moveTo>
                    <a:pt x="0" y="0"/>
                  </a:moveTo>
                  <a:lnTo>
                    <a:pt x="5225372" y="0"/>
                  </a:lnTo>
                  <a:lnTo>
                    <a:pt x="5225372" y="6200053"/>
                  </a:lnTo>
                  <a:lnTo>
                    <a:pt x="0" y="6200053"/>
                  </a:lnTo>
                  <a:close/>
                </a:path>
              </a:pathLst>
            </a:custGeom>
            <a:solidFill>
              <a:srgbClr val="003153"/>
            </a:solidFill>
            <a:ln w="13523" cap="flat">
              <a:noFill/>
              <a:prstDash val="solid"/>
              <a:miter/>
            </a:ln>
            <a:effectLst>
              <a:glow rad="63500">
                <a:schemeClr val="accent3">
                  <a:satMod val="175000"/>
                  <a:alpha val="40000"/>
                </a:schemeClr>
              </a:glow>
            </a:effectLst>
          </p:spPr>
          <p:txBody>
            <a:bodyPr rtlCol="0" anchor="ctr"/>
            <a:lstStyle/>
            <a:p>
              <a:endParaRPr lang="LID4096" dirty="0">
                <a:latin typeface="Consolas" panose="020B0609020204030204" pitchFamily="49" charset="0"/>
              </a:endParaRPr>
            </a:p>
          </p:txBody>
        </p:sp>
        <p:sp>
          <p:nvSpPr>
            <p:cNvPr id="14" name="Freeform: Shape 13">
              <a:extLst>
                <a:ext uri="{FF2B5EF4-FFF2-40B4-BE49-F238E27FC236}">
                  <a16:creationId xmlns:a16="http://schemas.microsoft.com/office/drawing/2014/main" id="{8A6B0A89-B8B4-229A-ED1B-946D2C8ABC68}"/>
                </a:ext>
              </a:extLst>
            </p:cNvPr>
            <p:cNvSpPr/>
            <p:nvPr/>
          </p:nvSpPr>
          <p:spPr>
            <a:xfrm>
              <a:off x="7271558" y="2211898"/>
              <a:ext cx="135372" cy="3155014"/>
            </a:xfrm>
            <a:custGeom>
              <a:avLst/>
              <a:gdLst>
                <a:gd name="connsiteX0" fmla="*/ 0 w 135372"/>
                <a:gd name="connsiteY0" fmla="*/ 0 h 3155014"/>
                <a:gd name="connsiteX1" fmla="*/ 135372 w 135372"/>
                <a:gd name="connsiteY1" fmla="*/ 0 h 3155014"/>
                <a:gd name="connsiteX2" fmla="*/ 135372 w 135372"/>
                <a:gd name="connsiteY2" fmla="*/ 3155015 h 3155014"/>
                <a:gd name="connsiteX3" fmla="*/ 0 w 135372"/>
                <a:gd name="connsiteY3" fmla="*/ 3155015 h 3155014"/>
              </a:gdLst>
              <a:ahLst/>
              <a:cxnLst>
                <a:cxn ang="0">
                  <a:pos x="connsiteX0" y="connsiteY0"/>
                </a:cxn>
                <a:cxn ang="0">
                  <a:pos x="connsiteX1" y="connsiteY1"/>
                </a:cxn>
                <a:cxn ang="0">
                  <a:pos x="connsiteX2" y="connsiteY2"/>
                </a:cxn>
                <a:cxn ang="0">
                  <a:pos x="connsiteX3" y="connsiteY3"/>
                </a:cxn>
              </a:cxnLst>
              <a:rect l="l" t="t" r="r" b="b"/>
              <a:pathLst>
                <a:path w="135372" h="3155014">
                  <a:moveTo>
                    <a:pt x="0" y="0"/>
                  </a:moveTo>
                  <a:lnTo>
                    <a:pt x="135372" y="0"/>
                  </a:lnTo>
                  <a:lnTo>
                    <a:pt x="135372" y="3155015"/>
                  </a:lnTo>
                  <a:lnTo>
                    <a:pt x="0" y="3155015"/>
                  </a:ln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15" name="Freeform: Shape 14">
              <a:extLst>
                <a:ext uri="{FF2B5EF4-FFF2-40B4-BE49-F238E27FC236}">
                  <a16:creationId xmlns:a16="http://schemas.microsoft.com/office/drawing/2014/main" id="{44BB03F0-4279-3AE6-9C5C-50934885FE5D}"/>
                </a:ext>
              </a:extLst>
            </p:cNvPr>
            <p:cNvSpPr/>
            <p:nvPr/>
          </p:nvSpPr>
          <p:spPr>
            <a:xfrm>
              <a:off x="8611744" y="1817531"/>
              <a:ext cx="135372" cy="4459990"/>
            </a:xfrm>
            <a:custGeom>
              <a:avLst/>
              <a:gdLst>
                <a:gd name="connsiteX0" fmla="*/ 0 w 135372"/>
                <a:gd name="connsiteY0" fmla="*/ 0 h 4459990"/>
                <a:gd name="connsiteX1" fmla="*/ 135372 w 135372"/>
                <a:gd name="connsiteY1" fmla="*/ 0 h 4459990"/>
                <a:gd name="connsiteX2" fmla="*/ 135372 w 135372"/>
                <a:gd name="connsiteY2" fmla="*/ 4459991 h 4459990"/>
                <a:gd name="connsiteX3" fmla="*/ 0 w 135372"/>
                <a:gd name="connsiteY3" fmla="*/ 4459991 h 4459990"/>
              </a:gdLst>
              <a:ahLst/>
              <a:cxnLst>
                <a:cxn ang="0">
                  <a:pos x="connsiteX0" y="connsiteY0"/>
                </a:cxn>
                <a:cxn ang="0">
                  <a:pos x="connsiteX1" y="connsiteY1"/>
                </a:cxn>
                <a:cxn ang="0">
                  <a:pos x="connsiteX2" y="connsiteY2"/>
                </a:cxn>
                <a:cxn ang="0">
                  <a:pos x="connsiteX3" y="connsiteY3"/>
                </a:cxn>
              </a:cxnLst>
              <a:rect l="l" t="t" r="r" b="b"/>
              <a:pathLst>
                <a:path w="135372" h="4459990">
                  <a:moveTo>
                    <a:pt x="0" y="0"/>
                  </a:moveTo>
                  <a:lnTo>
                    <a:pt x="135372" y="0"/>
                  </a:lnTo>
                  <a:lnTo>
                    <a:pt x="135372" y="4459991"/>
                  </a:lnTo>
                  <a:lnTo>
                    <a:pt x="0" y="4459991"/>
                  </a:ln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0" name="Freeform: Shape 19">
              <a:extLst>
                <a:ext uri="{FF2B5EF4-FFF2-40B4-BE49-F238E27FC236}">
                  <a16:creationId xmlns:a16="http://schemas.microsoft.com/office/drawing/2014/main" id="{54B0B1CC-BB62-B926-F084-FD6236E6E456}"/>
                </a:ext>
              </a:extLst>
            </p:cNvPr>
            <p:cNvSpPr/>
            <p:nvPr/>
          </p:nvSpPr>
          <p:spPr>
            <a:xfrm>
              <a:off x="5708008"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1" name="Freeform: Shape 20">
              <a:extLst>
                <a:ext uri="{FF2B5EF4-FFF2-40B4-BE49-F238E27FC236}">
                  <a16:creationId xmlns:a16="http://schemas.microsoft.com/office/drawing/2014/main" id="{38503C24-EC0E-F0DB-D057-2ACE727EE99B}"/>
                </a:ext>
              </a:extLst>
            </p:cNvPr>
            <p:cNvSpPr/>
            <p:nvPr/>
          </p:nvSpPr>
          <p:spPr>
            <a:xfrm>
              <a:off x="6439019"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2" name="Freeform: Shape 21">
              <a:extLst>
                <a:ext uri="{FF2B5EF4-FFF2-40B4-BE49-F238E27FC236}">
                  <a16:creationId xmlns:a16="http://schemas.microsoft.com/office/drawing/2014/main" id="{81D4B857-3CC9-2DA8-2B7A-85765175B96D}"/>
                </a:ext>
              </a:extLst>
            </p:cNvPr>
            <p:cNvSpPr/>
            <p:nvPr/>
          </p:nvSpPr>
          <p:spPr>
            <a:xfrm>
              <a:off x="7332476"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4" name="Freeform: Shape 23">
              <a:extLst>
                <a:ext uri="{FF2B5EF4-FFF2-40B4-BE49-F238E27FC236}">
                  <a16:creationId xmlns:a16="http://schemas.microsoft.com/office/drawing/2014/main" id="{83BFBB75-D580-16D7-CD03-AB2D49008533}"/>
                </a:ext>
              </a:extLst>
            </p:cNvPr>
            <p:cNvSpPr/>
            <p:nvPr/>
          </p:nvSpPr>
          <p:spPr>
            <a:xfrm>
              <a:off x="8672662"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5" name="Freeform: Shape 24">
              <a:extLst>
                <a:ext uri="{FF2B5EF4-FFF2-40B4-BE49-F238E27FC236}">
                  <a16:creationId xmlns:a16="http://schemas.microsoft.com/office/drawing/2014/main" id="{5FC8E5BC-D53D-AC13-98AE-863F822D32B1}"/>
                </a:ext>
              </a:extLst>
            </p:cNvPr>
            <p:cNvSpPr/>
            <p:nvPr/>
          </p:nvSpPr>
          <p:spPr>
            <a:xfrm>
              <a:off x="10053460"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6" name="TextBox 25">
              <a:extLst>
                <a:ext uri="{FF2B5EF4-FFF2-40B4-BE49-F238E27FC236}">
                  <a16:creationId xmlns:a16="http://schemas.microsoft.com/office/drawing/2014/main" id="{81572805-628B-3AEC-D5FC-BAEAA91ACACF}"/>
                </a:ext>
              </a:extLst>
            </p:cNvPr>
            <p:cNvSpPr txBox="1"/>
            <p:nvPr/>
          </p:nvSpPr>
          <p:spPr>
            <a:xfrm>
              <a:off x="5442037" y="1146958"/>
              <a:ext cx="577402" cy="264560"/>
            </a:xfrm>
            <a:prstGeom prst="rect">
              <a:avLst/>
            </a:prstGeom>
            <a:noFill/>
          </p:spPr>
          <p:txBody>
            <a:bodyPr wrap="none" rtlCol="0">
              <a:spAutoFit/>
            </a:bodyPr>
            <a:lstStyle/>
            <a:p>
              <a:pPr algn="l"/>
              <a:r>
                <a:rPr lang="LID4096" sz="1119" spc="0" baseline="0" dirty="0">
                  <a:ln/>
                  <a:solidFill>
                    <a:srgbClr val="D9D3D0"/>
                  </a:solidFill>
                  <a:latin typeface="Consolas" panose="020B0609020204030204" pitchFamily="49" charset="0"/>
                  <a:ea typeface="Verdana"/>
                  <a:sym typeface="Verdana"/>
                  <a:rtl val="0"/>
                </a:rPr>
                <a:t>Login</a:t>
              </a:r>
            </a:p>
          </p:txBody>
        </p:sp>
        <p:sp>
          <p:nvSpPr>
            <p:cNvPr id="27" name="Freeform: Shape 26">
              <a:extLst>
                <a:ext uri="{FF2B5EF4-FFF2-40B4-BE49-F238E27FC236}">
                  <a16:creationId xmlns:a16="http://schemas.microsoft.com/office/drawing/2014/main" id="{AA362EA2-2F1E-B391-2B1F-06D856E8C1AD}"/>
                </a:ext>
              </a:extLst>
            </p:cNvPr>
            <p:cNvSpPr/>
            <p:nvPr/>
          </p:nvSpPr>
          <p:spPr>
            <a:xfrm>
              <a:off x="5606479" y="363226"/>
              <a:ext cx="216595" cy="216595"/>
            </a:xfrm>
            <a:custGeom>
              <a:avLst/>
              <a:gdLst>
                <a:gd name="connsiteX0" fmla="*/ 216596 w 216595"/>
                <a:gd name="connsiteY0" fmla="*/ 108298 h 216595"/>
                <a:gd name="connsiteX1" fmla="*/ 108298 w 216595"/>
                <a:gd name="connsiteY1" fmla="*/ 216596 h 216595"/>
                <a:gd name="connsiteX2" fmla="*/ 0 w 216595"/>
                <a:gd name="connsiteY2" fmla="*/ 108298 h 216595"/>
                <a:gd name="connsiteX3" fmla="*/ 108298 w 216595"/>
                <a:gd name="connsiteY3" fmla="*/ 0 h 216595"/>
                <a:gd name="connsiteX4" fmla="*/ 216596 w 216595"/>
                <a:gd name="connsiteY4" fmla="*/ 108298 h 21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16595">
                  <a:moveTo>
                    <a:pt x="216596" y="108298"/>
                  </a:moveTo>
                  <a:cubicBezTo>
                    <a:pt x="216596" y="168109"/>
                    <a:pt x="168109" y="216596"/>
                    <a:pt x="108298" y="216596"/>
                  </a:cubicBezTo>
                  <a:cubicBezTo>
                    <a:pt x="48487" y="216596"/>
                    <a:pt x="0" y="168109"/>
                    <a:pt x="0" y="108298"/>
                  </a:cubicBezTo>
                  <a:cubicBezTo>
                    <a:pt x="0" y="48487"/>
                    <a:pt x="48487" y="0"/>
                    <a:pt x="108298" y="0"/>
                  </a:cubicBezTo>
                  <a:cubicBezTo>
                    <a:pt x="168109" y="0"/>
                    <a:pt x="216596" y="48487"/>
                    <a:pt x="216596" y="108298"/>
                  </a:cubicBez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8" name="Freeform: Shape 27">
              <a:extLst>
                <a:ext uri="{FF2B5EF4-FFF2-40B4-BE49-F238E27FC236}">
                  <a16:creationId xmlns:a16="http://schemas.microsoft.com/office/drawing/2014/main" id="{49BDBC68-0375-1008-E7E5-D0BE5086713E}"/>
                </a:ext>
              </a:extLst>
            </p:cNvPr>
            <p:cNvSpPr/>
            <p:nvPr/>
          </p:nvSpPr>
          <p:spPr>
            <a:xfrm>
              <a:off x="5538793" y="579822"/>
              <a:ext cx="351968" cy="568563"/>
            </a:xfrm>
            <a:custGeom>
              <a:avLst/>
              <a:gdLst>
                <a:gd name="connsiteX0" fmla="*/ 175984 w 351968"/>
                <a:gd name="connsiteY0" fmla="*/ 0 h 568563"/>
                <a:gd name="connsiteX1" fmla="*/ 175984 w 351968"/>
                <a:gd name="connsiteY1" fmla="*/ 365505 h 568563"/>
                <a:gd name="connsiteX2" fmla="*/ 0 w 351968"/>
                <a:gd name="connsiteY2" fmla="*/ 108298 h 568563"/>
                <a:gd name="connsiteX3" fmla="*/ 351968 w 351968"/>
                <a:gd name="connsiteY3" fmla="*/ 108298 h 568563"/>
                <a:gd name="connsiteX4" fmla="*/ 175984 w 351968"/>
                <a:gd name="connsiteY4" fmla="*/ 365505 h 568563"/>
                <a:gd name="connsiteX5" fmla="*/ 0 w 351968"/>
                <a:gd name="connsiteY5" fmla="*/ 568564 h 568563"/>
                <a:gd name="connsiteX6" fmla="*/ 175984 w 351968"/>
                <a:gd name="connsiteY6" fmla="*/ 365505 h 568563"/>
                <a:gd name="connsiteX7" fmla="*/ 351968 w 351968"/>
                <a:gd name="connsiteY7" fmla="*/ 568564 h 568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68563">
                  <a:moveTo>
                    <a:pt x="175984" y="0"/>
                  </a:moveTo>
                  <a:lnTo>
                    <a:pt x="175984" y="365505"/>
                  </a:lnTo>
                  <a:moveTo>
                    <a:pt x="0" y="108298"/>
                  </a:moveTo>
                  <a:lnTo>
                    <a:pt x="351968" y="108298"/>
                  </a:lnTo>
                  <a:moveTo>
                    <a:pt x="175984" y="365505"/>
                  </a:moveTo>
                  <a:lnTo>
                    <a:pt x="0" y="568564"/>
                  </a:lnTo>
                  <a:moveTo>
                    <a:pt x="175984" y="365505"/>
                  </a:moveTo>
                  <a:lnTo>
                    <a:pt x="351968" y="568564"/>
                  </a:lnTo>
                </a:path>
              </a:pathLst>
            </a:custGeom>
            <a:noFill/>
            <a:ln w="13523" cap="flat">
              <a:solidFill>
                <a:srgbClr val="D9D3D0"/>
              </a:solidFill>
              <a:prstDash val="solid"/>
              <a:miter/>
            </a:ln>
          </p:spPr>
          <p:txBody>
            <a:bodyPr rtlCol="0" anchor="ctr"/>
            <a:lstStyle/>
            <a:p>
              <a:endParaRPr lang="LID4096" dirty="0">
                <a:latin typeface="Consolas" panose="020B0609020204030204" pitchFamily="49" charset="0"/>
              </a:endParaRPr>
            </a:p>
          </p:txBody>
        </p:sp>
        <p:sp>
          <p:nvSpPr>
            <p:cNvPr id="29" name="TextBox 28">
              <a:extLst>
                <a:ext uri="{FF2B5EF4-FFF2-40B4-BE49-F238E27FC236}">
                  <a16:creationId xmlns:a16="http://schemas.microsoft.com/office/drawing/2014/main" id="{726CD564-46ED-BA1E-5149-A3A6F934D41A}"/>
                </a:ext>
              </a:extLst>
            </p:cNvPr>
            <p:cNvSpPr txBox="1"/>
            <p:nvPr/>
          </p:nvSpPr>
          <p:spPr>
            <a:xfrm>
              <a:off x="6186585" y="1146958"/>
              <a:ext cx="498855" cy="264560"/>
            </a:xfrm>
            <a:prstGeom prst="rect">
              <a:avLst/>
            </a:prstGeom>
            <a:noFill/>
          </p:spPr>
          <p:txBody>
            <a:bodyPr wrap="none" rtlCol="0">
              <a:spAutoFit/>
            </a:bodyPr>
            <a:lstStyle/>
            <a:p>
              <a:pPr algn="l"/>
              <a:r>
                <a:rPr lang="LID4096" sz="1119" spc="0" baseline="0">
                  <a:ln/>
                  <a:solidFill>
                    <a:srgbClr val="D9D3D0"/>
                  </a:solidFill>
                  <a:latin typeface="Consolas" panose="020B0609020204030204" pitchFamily="49" charset="0"/>
                  <a:ea typeface="Verdana"/>
                  <a:sym typeface="Verdana"/>
                  <a:rtl val="0"/>
                </a:rPr>
                <a:t>Shop</a:t>
              </a:r>
            </a:p>
          </p:txBody>
        </p:sp>
        <p:sp>
          <p:nvSpPr>
            <p:cNvPr id="30" name="Freeform: Shape 29">
              <a:extLst>
                <a:ext uri="{FF2B5EF4-FFF2-40B4-BE49-F238E27FC236}">
                  <a16:creationId xmlns:a16="http://schemas.microsoft.com/office/drawing/2014/main" id="{530C85DC-2983-94FC-7A4B-17234A0577A7}"/>
                </a:ext>
              </a:extLst>
            </p:cNvPr>
            <p:cNvSpPr/>
            <p:nvPr/>
          </p:nvSpPr>
          <p:spPr>
            <a:xfrm>
              <a:off x="6337489" y="363226"/>
              <a:ext cx="216595" cy="216595"/>
            </a:xfrm>
            <a:custGeom>
              <a:avLst/>
              <a:gdLst>
                <a:gd name="connsiteX0" fmla="*/ 216596 w 216595"/>
                <a:gd name="connsiteY0" fmla="*/ 108298 h 216595"/>
                <a:gd name="connsiteX1" fmla="*/ 108298 w 216595"/>
                <a:gd name="connsiteY1" fmla="*/ 216596 h 216595"/>
                <a:gd name="connsiteX2" fmla="*/ 0 w 216595"/>
                <a:gd name="connsiteY2" fmla="*/ 108298 h 216595"/>
                <a:gd name="connsiteX3" fmla="*/ 108298 w 216595"/>
                <a:gd name="connsiteY3" fmla="*/ 0 h 216595"/>
                <a:gd name="connsiteX4" fmla="*/ 216596 w 216595"/>
                <a:gd name="connsiteY4" fmla="*/ 108298 h 21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16595">
                  <a:moveTo>
                    <a:pt x="216596" y="108298"/>
                  </a:moveTo>
                  <a:cubicBezTo>
                    <a:pt x="216596" y="168109"/>
                    <a:pt x="168109" y="216596"/>
                    <a:pt x="108298" y="216596"/>
                  </a:cubicBezTo>
                  <a:cubicBezTo>
                    <a:pt x="48487" y="216596"/>
                    <a:pt x="0" y="168109"/>
                    <a:pt x="0" y="108298"/>
                  </a:cubicBezTo>
                  <a:cubicBezTo>
                    <a:pt x="0" y="48487"/>
                    <a:pt x="48487" y="0"/>
                    <a:pt x="108298" y="0"/>
                  </a:cubicBezTo>
                  <a:cubicBezTo>
                    <a:pt x="168109" y="0"/>
                    <a:pt x="216596" y="48487"/>
                    <a:pt x="216596" y="108298"/>
                  </a:cubicBez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31" name="Freeform: Shape 30">
              <a:extLst>
                <a:ext uri="{FF2B5EF4-FFF2-40B4-BE49-F238E27FC236}">
                  <a16:creationId xmlns:a16="http://schemas.microsoft.com/office/drawing/2014/main" id="{553D78A9-F037-6C53-BAAB-B729D8697735}"/>
                </a:ext>
              </a:extLst>
            </p:cNvPr>
            <p:cNvSpPr/>
            <p:nvPr/>
          </p:nvSpPr>
          <p:spPr>
            <a:xfrm>
              <a:off x="6269803" y="579822"/>
              <a:ext cx="351968" cy="568563"/>
            </a:xfrm>
            <a:custGeom>
              <a:avLst/>
              <a:gdLst>
                <a:gd name="connsiteX0" fmla="*/ 175984 w 351968"/>
                <a:gd name="connsiteY0" fmla="*/ 0 h 568563"/>
                <a:gd name="connsiteX1" fmla="*/ 175984 w 351968"/>
                <a:gd name="connsiteY1" fmla="*/ 365505 h 568563"/>
                <a:gd name="connsiteX2" fmla="*/ 0 w 351968"/>
                <a:gd name="connsiteY2" fmla="*/ 108298 h 568563"/>
                <a:gd name="connsiteX3" fmla="*/ 351968 w 351968"/>
                <a:gd name="connsiteY3" fmla="*/ 108298 h 568563"/>
                <a:gd name="connsiteX4" fmla="*/ 175984 w 351968"/>
                <a:gd name="connsiteY4" fmla="*/ 365505 h 568563"/>
                <a:gd name="connsiteX5" fmla="*/ 0 w 351968"/>
                <a:gd name="connsiteY5" fmla="*/ 568564 h 568563"/>
                <a:gd name="connsiteX6" fmla="*/ 175984 w 351968"/>
                <a:gd name="connsiteY6" fmla="*/ 365505 h 568563"/>
                <a:gd name="connsiteX7" fmla="*/ 351968 w 351968"/>
                <a:gd name="connsiteY7" fmla="*/ 568564 h 568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68563">
                  <a:moveTo>
                    <a:pt x="175984" y="0"/>
                  </a:moveTo>
                  <a:lnTo>
                    <a:pt x="175984" y="365505"/>
                  </a:lnTo>
                  <a:moveTo>
                    <a:pt x="0" y="108298"/>
                  </a:moveTo>
                  <a:lnTo>
                    <a:pt x="351968" y="108298"/>
                  </a:lnTo>
                  <a:moveTo>
                    <a:pt x="175984" y="365505"/>
                  </a:moveTo>
                  <a:lnTo>
                    <a:pt x="0" y="568564"/>
                  </a:lnTo>
                  <a:moveTo>
                    <a:pt x="175984" y="365505"/>
                  </a:moveTo>
                  <a:lnTo>
                    <a:pt x="351968" y="568564"/>
                  </a:lnTo>
                </a:path>
              </a:pathLst>
            </a:custGeom>
            <a:no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32" name="Flowchart: Terminator 31">
              <a:extLst>
                <a:ext uri="{FF2B5EF4-FFF2-40B4-BE49-F238E27FC236}">
                  <a16:creationId xmlns:a16="http://schemas.microsoft.com/office/drawing/2014/main" id="{D28C2CC1-52C0-4BED-791A-C95D328984D2}"/>
                </a:ext>
              </a:extLst>
            </p:cNvPr>
            <p:cNvSpPr/>
            <p:nvPr/>
          </p:nvSpPr>
          <p:spPr>
            <a:xfrm>
              <a:off x="7007582" y="972401"/>
              <a:ext cx="663324" cy="410136"/>
            </a:xfrm>
            <a:prstGeom prst="flowChartTerminator">
              <a:avLst/>
            </a:prstGeom>
            <a:solidFill>
              <a:schemeClr val="accent5">
                <a:lumMod val="50000"/>
              </a:schemeClr>
            </a:solidFill>
            <a:ln w="13523" cap="flat">
              <a:noFill/>
              <a:prstDash val="solid"/>
              <a:miter/>
            </a:ln>
          </p:spPr>
          <p:txBody>
            <a:bodyPr rtlCol="0" anchor="ctr"/>
            <a:lstStyle/>
            <a:p>
              <a:endParaRPr lang="LID4096">
                <a:latin typeface="Consolas" panose="020B0609020204030204" pitchFamily="49" charset="0"/>
              </a:endParaRPr>
            </a:p>
          </p:txBody>
        </p:sp>
        <p:sp>
          <p:nvSpPr>
            <p:cNvPr id="33" name="TextBox 32">
              <a:extLst>
                <a:ext uri="{FF2B5EF4-FFF2-40B4-BE49-F238E27FC236}">
                  <a16:creationId xmlns:a16="http://schemas.microsoft.com/office/drawing/2014/main" id="{F4AFFD47-EAC4-EB32-C0A4-206086602DD4}"/>
                </a:ext>
              </a:extLst>
            </p:cNvPr>
            <p:cNvSpPr txBox="1"/>
            <p:nvPr/>
          </p:nvSpPr>
          <p:spPr>
            <a:xfrm>
              <a:off x="7072547" y="1038660"/>
              <a:ext cx="577402" cy="264560"/>
            </a:xfrm>
            <a:prstGeom prst="rect">
              <a:avLst/>
            </a:prstGeom>
            <a:noFill/>
          </p:spPr>
          <p:txBody>
            <a:bodyPr wrap="none" rtlCol="0">
              <a:spAutoFit/>
            </a:bodyPr>
            <a:lstStyle/>
            <a:p>
              <a:pPr algn="l"/>
              <a:r>
                <a:rPr lang="LID4096" sz="1119" spc="0" baseline="0" dirty="0">
                  <a:ln/>
                  <a:solidFill>
                    <a:srgbClr val="D9D3D0"/>
                  </a:solidFill>
                  <a:latin typeface="Consolas" panose="020B0609020204030204" pitchFamily="49" charset="0"/>
                  <a:ea typeface="Verdana"/>
                  <a:sym typeface="Verdana"/>
                  <a:rtl val="0"/>
                </a:rPr>
                <a:t>login</a:t>
              </a:r>
            </a:p>
          </p:txBody>
        </p:sp>
        <p:sp>
          <p:nvSpPr>
            <p:cNvPr id="34" name="Flowchart: Terminator 33">
              <a:extLst>
                <a:ext uri="{FF2B5EF4-FFF2-40B4-BE49-F238E27FC236}">
                  <a16:creationId xmlns:a16="http://schemas.microsoft.com/office/drawing/2014/main" id="{9C24F465-C0CB-9C2A-7FA8-54F0A71B8142}"/>
                </a:ext>
              </a:extLst>
            </p:cNvPr>
            <p:cNvSpPr/>
            <p:nvPr/>
          </p:nvSpPr>
          <p:spPr>
            <a:xfrm>
              <a:off x="8077024" y="972401"/>
              <a:ext cx="1204813" cy="410136"/>
            </a:xfrm>
            <a:prstGeom prst="flowChartTerminator">
              <a:avLst/>
            </a:prstGeom>
            <a:solidFill>
              <a:schemeClr val="accent5">
                <a:lumMod val="50000"/>
              </a:schemeClr>
            </a:solidFill>
            <a:ln w="13523" cap="flat">
              <a:noFill/>
              <a:prstDash val="solid"/>
              <a:miter/>
            </a:ln>
          </p:spPr>
          <p:txBody>
            <a:bodyPr rtlCol="0" anchor="ctr"/>
            <a:lstStyle/>
            <a:p>
              <a:endParaRPr lang="LID4096" dirty="0">
                <a:latin typeface="Consolas" panose="020B0609020204030204" pitchFamily="49" charset="0"/>
              </a:endParaRPr>
            </a:p>
          </p:txBody>
        </p:sp>
        <p:sp>
          <p:nvSpPr>
            <p:cNvPr id="35" name="TextBox 34">
              <a:extLst>
                <a:ext uri="{FF2B5EF4-FFF2-40B4-BE49-F238E27FC236}">
                  <a16:creationId xmlns:a16="http://schemas.microsoft.com/office/drawing/2014/main" id="{BD6B48AB-72B1-9BC5-4957-8EE9B8A41B04}"/>
                </a:ext>
              </a:extLst>
            </p:cNvPr>
            <p:cNvSpPr txBox="1"/>
            <p:nvPr/>
          </p:nvSpPr>
          <p:spPr>
            <a:xfrm>
              <a:off x="8203632" y="1038660"/>
              <a:ext cx="891591" cy="264560"/>
            </a:xfrm>
            <a:prstGeom prst="rect">
              <a:avLst/>
            </a:prstGeom>
            <a:noFill/>
          </p:spPr>
          <p:txBody>
            <a:bodyPr wrap="none" rtlCol="0">
              <a:spAutoFit/>
            </a:bodyPr>
            <a:lstStyle/>
            <a:p>
              <a:pPr algn="l"/>
              <a:r>
                <a:rPr lang="LID4096" sz="1119" spc="0" baseline="0">
                  <a:ln/>
                  <a:solidFill>
                    <a:srgbClr val="D9D3D0"/>
                  </a:solidFill>
                  <a:latin typeface="Consolas" panose="020B0609020204030204" pitchFamily="49" charset="0"/>
                  <a:ea typeface="Verdana"/>
                  <a:sym typeface="Verdana"/>
                  <a:rtl val="0"/>
                </a:rPr>
                <a:t>addToCart</a:t>
              </a:r>
            </a:p>
          </p:txBody>
        </p:sp>
        <p:sp>
          <p:nvSpPr>
            <p:cNvPr id="36" name="Freeform: Shape 35">
              <a:extLst>
                <a:ext uri="{FF2B5EF4-FFF2-40B4-BE49-F238E27FC236}">
                  <a16:creationId xmlns:a16="http://schemas.microsoft.com/office/drawing/2014/main" id="{AC738F13-A45D-36F8-6864-9647C4E7842E}"/>
                </a:ext>
              </a:extLst>
            </p:cNvPr>
            <p:cNvSpPr/>
            <p:nvPr/>
          </p:nvSpPr>
          <p:spPr>
            <a:xfrm>
              <a:off x="9687955" y="972401"/>
              <a:ext cx="731010" cy="410136"/>
            </a:xfrm>
            <a:custGeom>
              <a:avLst/>
              <a:gdLst>
                <a:gd name="connsiteX0" fmla="*/ 697168 w 731010"/>
                <a:gd name="connsiteY0" fmla="*/ 0 h 410136"/>
                <a:gd name="connsiteX1" fmla="*/ 731011 w 731010"/>
                <a:gd name="connsiteY1" fmla="*/ 33843 h 410136"/>
                <a:gd name="connsiteX2" fmla="*/ 731011 w 731010"/>
                <a:gd name="connsiteY2" fmla="*/ 376293 h 410136"/>
                <a:gd name="connsiteX3" fmla="*/ 697168 w 731010"/>
                <a:gd name="connsiteY3" fmla="*/ 410136 h 410136"/>
                <a:gd name="connsiteX4" fmla="*/ 33843 w 731010"/>
                <a:gd name="connsiteY4" fmla="*/ 410136 h 410136"/>
                <a:gd name="connsiteX5" fmla="*/ 0 w 731010"/>
                <a:gd name="connsiteY5" fmla="*/ 376293 h 410136"/>
                <a:gd name="connsiteX6" fmla="*/ 0 w 731010"/>
                <a:gd name="connsiteY6" fmla="*/ 33843 h 410136"/>
                <a:gd name="connsiteX7" fmla="*/ 33843 w 731010"/>
                <a:gd name="connsiteY7" fmla="*/ 0 h 41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010" h="410136">
                  <a:moveTo>
                    <a:pt x="697168" y="0"/>
                  </a:moveTo>
                  <a:cubicBezTo>
                    <a:pt x="715858" y="0"/>
                    <a:pt x="731011" y="15152"/>
                    <a:pt x="731011" y="33843"/>
                  </a:cubicBezTo>
                  <a:lnTo>
                    <a:pt x="731011" y="376293"/>
                  </a:lnTo>
                  <a:cubicBezTo>
                    <a:pt x="731011" y="394984"/>
                    <a:pt x="715858" y="410136"/>
                    <a:pt x="697168" y="410136"/>
                  </a:cubicBezTo>
                  <a:lnTo>
                    <a:pt x="33843" y="410136"/>
                  </a:lnTo>
                  <a:cubicBezTo>
                    <a:pt x="15152" y="410136"/>
                    <a:pt x="0" y="394984"/>
                    <a:pt x="0" y="376293"/>
                  </a:cubicBezTo>
                  <a:lnTo>
                    <a:pt x="0" y="33843"/>
                  </a:lnTo>
                  <a:cubicBezTo>
                    <a:pt x="0" y="15152"/>
                    <a:pt x="15152" y="0"/>
                    <a:pt x="33843" y="0"/>
                  </a:cubicBez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37" name="TextBox 36">
              <a:extLst>
                <a:ext uri="{FF2B5EF4-FFF2-40B4-BE49-F238E27FC236}">
                  <a16:creationId xmlns:a16="http://schemas.microsoft.com/office/drawing/2014/main" id="{E66D2EA2-0C1D-928A-B595-7F9D8AA1E3AF}"/>
                </a:ext>
              </a:extLst>
            </p:cNvPr>
            <p:cNvSpPr txBox="1"/>
            <p:nvPr/>
          </p:nvSpPr>
          <p:spPr>
            <a:xfrm>
              <a:off x="9763193" y="1038660"/>
              <a:ext cx="577402" cy="264560"/>
            </a:xfrm>
            <a:prstGeom prst="rect">
              <a:avLst/>
            </a:prstGeom>
            <a:noFill/>
          </p:spPr>
          <p:txBody>
            <a:bodyPr wrap="none" rtlCol="0">
              <a:spAutoFit/>
            </a:bodyPr>
            <a:lstStyle/>
            <a:p>
              <a:pPr algn="l"/>
              <a:r>
                <a:rPr lang="LID4096" sz="1119" spc="0" baseline="0" dirty="0">
                  <a:ln/>
                  <a:solidFill>
                    <a:srgbClr val="D9D3D0"/>
                  </a:solidFill>
                  <a:latin typeface="Consolas" panose="020B0609020204030204" pitchFamily="49" charset="0"/>
                  <a:ea typeface="Verdana"/>
                  <a:sym typeface="Verdana"/>
                  <a:rtl val="0"/>
                </a:rPr>
                <a:t>Store</a:t>
              </a:r>
            </a:p>
          </p:txBody>
        </p:sp>
        <p:sp>
          <p:nvSpPr>
            <p:cNvPr id="38" name="Freeform: Shape 37">
              <a:extLst>
                <a:ext uri="{FF2B5EF4-FFF2-40B4-BE49-F238E27FC236}">
                  <a16:creationId xmlns:a16="http://schemas.microsoft.com/office/drawing/2014/main" id="{976DE348-A51E-6676-C00F-6667210E4216}"/>
                </a:ext>
              </a:extLst>
            </p:cNvPr>
            <p:cNvSpPr/>
            <p:nvPr/>
          </p:nvSpPr>
          <p:spPr>
            <a:xfrm>
              <a:off x="7271558" y="2211898"/>
              <a:ext cx="135372" cy="3155014"/>
            </a:xfrm>
            <a:custGeom>
              <a:avLst/>
              <a:gdLst>
                <a:gd name="connsiteX0" fmla="*/ 0 w 135372"/>
                <a:gd name="connsiteY0" fmla="*/ 0 h 3155014"/>
                <a:gd name="connsiteX1" fmla="*/ 135372 w 135372"/>
                <a:gd name="connsiteY1" fmla="*/ 0 h 3155014"/>
                <a:gd name="connsiteX2" fmla="*/ 135372 w 135372"/>
                <a:gd name="connsiteY2" fmla="*/ 3155015 h 3155014"/>
                <a:gd name="connsiteX3" fmla="*/ 0 w 135372"/>
                <a:gd name="connsiteY3" fmla="*/ 3155015 h 3155014"/>
              </a:gdLst>
              <a:ahLst/>
              <a:cxnLst>
                <a:cxn ang="0">
                  <a:pos x="connsiteX0" y="connsiteY0"/>
                </a:cxn>
                <a:cxn ang="0">
                  <a:pos x="connsiteX1" y="connsiteY1"/>
                </a:cxn>
                <a:cxn ang="0">
                  <a:pos x="connsiteX2" y="connsiteY2"/>
                </a:cxn>
                <a:cxn ang="0">
                  <a:pos x="connsiteX3" y="connsiteY3"/>
                </a:cxn>
              </a:cxnLst>
              <a:rect l="l" t="t" r="r" b="b"/>
              <a:pathLst>
                <a:path w="135372" h="3155014">
                  <a:moveTo>
                    <a:pt x="0" y="0"/>
                  </a:moveTo>
                  <a:lnTo>
                    <a:pt x="135372" y="0"/>
                  </a:lnTo>
                  <a:lnTo>
                    <a:pt x="135372" y="3155015"/>
                  </a:lnTo>
                  <a:lnTo>
                    <a:pt x="0" y="3155015"/>
                  </a:ln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39" name="Freeform: Shape 38">
              <a:extLst>
                <a:ext uri="{FF2B5EF4-FFF2-40B4-BE49-F238E27FC236}">
                  <a16:creationId xmlns:a16="http://schemas.microsoft.com/office/drawing/2014/main" id="{A43EC4BF-0AD6-8687-2CCB-0AE82DEE8F5C}"/>
                </a:ext>
              </a:extLst>
            </p:cNvPr>
            <p:cNvSpPr/>
            <p:nvPr/>
          </p:nvSpPr>
          <p:spPr>
            <a:xfrm>
              <a:off x="8611744" y="1817531"/>
              <a:ext cx="135372" cy="4459990"/>
            </a:xfrm>
            <a:custGeom>
              <a:avLst/>
              <a:gdLst>
                <a:gd name="connsiteX0" fmla="*/ 0 w 135372"/>
                <a:gd name="connsiteY0" fmla="*/ 0 h 4459990"/>
                <a:gd name="connsiteX1" fmla="*/ 135372 w 135372"/>
                <a:gd name="connsiteY1" fmla="*/ 0 h 4459990"/>
                <a:gd name="connsiteX2" fmla="*/ 135372 w 135372"/>
                <a:gd name="connsiteY2" fmla="*/ 4459991 h 4459990"/>
                <a:gd name="connsiteX3" fmla="*/ 0 w 135372"/>
                <a:gd name="connsiteY3" fmla="*/ 4459991 h 4459990"/>
              </a:gdLst>
              <a:ahLst/>
              <a:cxnLst>
                <a:cxn ang="0">
                  <a:pos x="connsiteX0" y="connsiteY0"/>
                </a:cxn>
                <a:cxn ang="0">
                  <a:pos x="connsiteX1" y="connsiteY1"/>
                </a:cxn>
                <a:cxn ang="0">
                  <a:pos x="connsiteX2" y="connsiteY2"/>
                </a:cxn>
                <a:cxn ang="0">
                  <a:pos x="connsiteX3" y="connsiteY3"/>
                </a:cxn>
              </a:cxnLst>
              <a:rect l="l" t="t" r="r" b="b"/>
              <a:pathLst>
                <a:path w="135372" h="4459990">
                  <a:moveTo>
                    <a:pt x="0" y="0"/>
                  </a:moveTo>
                  <a:lnTo>
                    <a:pt x="135372" y="0"/>
                  </a:lnTo>
                  <a:lnTo>
                    <a:pt x="135372" y="4459991"/>
                  </a:lnTo>
                  <a:lnTo>
                    <a:pt x="0" y="4459991"/>
                  </a:ln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0" name="Freeform: Shape 39">
              <a:extLst>
                <a:ext uri="{FF2B5EF4-FFF2-40B4-BE49-F238E27FC236}">
                  <a16:creationId xmlns:a16="http://schemas.microsoft.com/office/drawing/2014/main" id="{96E448B0-70A7-23FA-91B9-DD7D0F13E840}"/>
                </a:ext>
              </a:extLst>
            </p:cNvPr>
            <p:cNvSpPr/>
            <p:nvPr/>
          </p:nvSpPr>
          <p:spPr>
            <a:xfrm>
              <a:off x="8449298" y="1763382"/>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1" name="Freeform: Shape 40">
              <a:extLst>
                <a:ext uri="{FF2B5EF4-FFF2-40B4-BE49-F238E27FC236}">
                  <a16:creationId xmlns:a16="http://schemas.microsoft.com/office/drawing/2014/main" id="{6102C0CF-7EC7-C22A-01E6-CDED19CE093B}"/>
                </a:ext>
              </a:extLst>
            </p:cNvPr>
            <p:cNvSpPr/>
            <p:nvPr/>
          </p:nvSpPr>
          <p:spPr>
            <a:xfrm>
              <a:off x="6445787" y="1817531"/>
              <a:ext cx="2084733" cy="13537"/>
            </a:xfrm>
            <a:custGeom>
              <a:avLst/>
              <a:gdLst>
                <a:gd name="connsiteX0" fmla="*/ 0 w 2084733"/>
                <a:gd name="connsiteY0" fmla="*/ 0 h 13537"/>
                <a:gd name="connsiteX1" fmla="*/ 2084734 w 2084733"/>
                <a:gd name="connsiteY1" fmla="*/ 0 h 13537"/>
              </a:gdLst>
              <a:ahLst/>
              <a:cxnLst>
                <a:cxn ang="0">
                  <a:pos x="connsiteX0" y="connsiteY0"/>
                </a:cxn>
                <a:cxn ang="0">
                  <a:pos x="connsiteX1" y="connsiteY1"/>
                </a:cxn>
              </a:cxnLst>
              <a:rect l="l" t="t" r="r" b="b"/>
              <a:pathLst>
                <a:path w="2084733" h="13537">
                  <a:moveTo>
                    <a:pt x="0" y="0"/>
                  </a:moveTo>
                  <a:lnTo>
                    <a:pt x="2084734"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2" name="TextBox 41">
              <a:extLst>
                <a:ext uri="{FF2B5EF4-FFF2-40B4-BE49-F238E27FC236}">
                  <a16:creationId xmlns:a16="http://schemas.microsoft.com/office/drawing/2014/main" id="{A24ED76D-6FC3-2059-1F50-F1E75B1AB091}"/>
                </a:ext>
              </a:extLst>
            </p:cNvPr>
            <p:cNvSpPr txBox="1"/>
            <p:nvPr/>
          </p:nvSpPr>
          <p:spPr>
            <a:xfrm>
              <a:off x="6428560" y="1588891"/>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Start</a:t>
              </a:r>
            </a:p>
          </p:txBody>
        </p:sp>
        <p:sp>
          <p:nvSpPr>
            <p:cNvPr id="43" name="Freeform: Shape 42">
              <a:extLst>
                <a:ext uri="{FF2B5EF4-FFF2-40B4-BE49-F238E27FC236}">
                  <a16:creationId xmlns:a16="http://schemas.microsoft.com/office/drawing/2014/main" id="{F3053CD9-A7DD-3139-E95D-AF1D8C26708C}"/>
                </a:ext>
              </a:extLst>
            </p:cNvPr>
            <p:cNvSpPr/>
            <p:nvPr/>
          </p:nvSpPr>
          <p:spPr>
            <a:xfrm>
              <a:off x="7109112" y="215774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4" name="Freeform: Shape 43">
              <a:extLst>
                <a:ext uri="{FF2B5EF4-FFF2-40B4-BE49-F238E27FC236}">
                  <a16:creationId xmlns:a16="http://schemas.microsoft.com/office/drawing/2014/main" id="{94088FA0-52E6-ABF3-CA8A-E58593FC6149}"/>
                </a:ext>
              </a:extLst>
            </p:cNvPr>
            <p:cNvSpPr/>
            <p:nvPr/>
          </p:nvSpPr>
          <p:spPr>
            <a:xfrm>
              <a:off x="5714777" y="2211898"/>
              <a:ext cx="1475558" cy="13537"/>
            </a:xfrm>
            <a:custGeom>
              <a:avLst/>
              <a:gdLst>
                <a:gd name="connsiteX0" fmla="*/ 0 w 1475558"/>
                <a:gd name="connsiteY0" fmla="*/ 0 h 13537"/>
                <a:gd name="connsiteX1" fmla="*/ 1475558 w 1475558"/>
                <a:gd name="connsiteY1" fmla="*/ 0 h 13537"/>
              </a:gdLst>
              <a:ahLst/>
              <a:cxnLst>
                <a:cxn ang="0">
                  <a:pos x="connsiteX0" y="connsiteY0"/>
                </a:cxn>
                <a:cxn ang="0">
                  <a:pos x="connsiteX1" y="connsiteY1"/>
                </a:cxn>
              </a:cxnLst>
              <a:rect l="l" t="t" r="r" b="b"/>
              <a:pathLst>
                <a:path w="1475558" h="13537">
                  <a:moveTo>
                    <a:pt x="0" y="0"/>
                  </a:moveTo>
                  <a:lnTo>
                    <a:pt x="1475558"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5" name="TextBox 44">
              <a:extLst>
                <a:ext uri="{FF2B5EF4-FFF2-40B4-BE49-F238E27FC236}">
                  <a16:creationId xmlns:a16="http://schemas.microsoft.com/office/drawing/2014/main" id="{C290D576-DCE7-2817-0A41-CDFD734B4DCE}"/>
                </a:ext>
              </a:extLst>
            </p:cNvPr>
            <p:cNvSpPr txBox="1"/>
            <p:nvPr/>
          </p:nvSpPr>
          <p:spPr>
            <a:xfrm>
              <a:off x="5697549" y="1983271"/>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Start</a:t>
              </a:r>
            </a:p>
          </p:txBody>
        </p:sp>
        <p:sp>
          <p:nvSpPr>
            <p:cNvPr id="46" name="Freeform: Shape 45">
              <a:extLst>
                <a:ext uri="{FF2B5EF4-FFF2-40B4-BE49-F238E27FC236}">
                  <a16:creationId xmlns:a16="http://schemas.microsoft.com/office/drawing/2014/main" id="{7C89F84D-2A80-5AEA-DC8D-E8E7E59DE0F9}"/>
                </a:ext>
              </a:extLst>
            </p:cNvPr>
            <p:cNvSpPr/>
            <p:nvPr/>
          </p:nvSpPr>
          <p:spPr>
            <a:xfrm>
              <a:off x="9891013" y="255212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7" name="Freeform: Shape 46">
              <a:extLst>
                <a:ext uri="{FF2B5EF4-FFF2-40B4-BE49-F238E27FC236}">
                  <a16:creationId xmlns:a16="http://schemas.microsoft.com/office/drawing/2014/main" id="{BB1C62F2-17F2-1B8D-0381-166DBB1E1AC3}"/>
                </a:ext>
              </a:extLst>
            </p:cNvPr>
            <p:cNvSpPr/>
            <p:nvPr/>
          </p:nvSpPr>
          <p:spPr>
            <a:xfrm>
              <a:off x="8747117" y="2606278"/>
              <a:ext cx="1225119" cy="13537"/>
            </a:xfrm>
            <a:custGeom>
              <a:avLst/>
              <a:gdLst>
                <a:gd name="connsiteX0" fmla="*/ 0 w 1225119"/>
                <a:gd name="connsiteY0" fmla="*/ 0 h 13537"/>
                <a:gd name="connsiteX1" fmla="*/ 1225120 w 1225119"/>
                <a:gd name="connsiteY1" fmla="*/ 0 h 13537"/>
              </a:gdLst>
              <a:ahLst/>
              <a:cxnLst>
                <a:cxn ang="0">
                  <a:pos x="connsiteX0" y="connsiteY0"/>
                </a:cxn>
                <a:cxn ang="0">
                  <a:pos x="connsiteX1" y="connsiteY1"/>
                </a:cxn>
              </a:cxnLst>
              <a:rect l="l" t="t" r="r" b="b"/>
              <a:pathLst>
                <a:path w="1225119" h="13537">
                  <a:moveTo>
                    <a:pt x="0" y="0"/>
                  </a:moveTo>
                  <a:lnTo>
                    <a:pt x="1225120"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8" name="TextBox 47">
              <a:extLst>
                <a:ext uri="{FF2B5EF4-FFF2-40B4-BE49-F238E27FC236}">
                  <a16:creationId xmlns:a16="http://schemas.microsoft.com/office/drawing/2014/main" id="{1117E40E-8DDE-43AD-DD9C-0ED5F82CE385}"/>
                </a:ext>
              </a:extLst>
            </p:cNvPr>
            <p:cNvSpPr txBox="1"/>
            <p:nvPr/>
          </p:nvSpPr>
          <p:spPr>
            <a:xfrm>
              <a:off x="8729889" y="2377638"/>
              <a:ext cx="848309"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writeText</a:t>
              </a:r>
            </a:p>
          </p:txBody>
        </p:sp>
        <p:sp>
          <p:nvSpPr>
            <p:cNvPr id="49" name="Freeform: Shape 48">
              <a:extLst>
                <a:ext uri="{FF2B5EF4-FFF2-40B4-BE49-F238E27FC236}">
                  <a16:creationId xmlns:a16="http://schemas.microsoft.com/office/drawing/2014/main" id="{F6E174C6-4B02-0EA6-0BDF-473BAB21A731}"/>
                </a:ext>
              </a:extLst>
            </p:cNvPr>
            <p:cNvSpPr/>
            <p:nvPr/>
          </p:nvSpPr>
          <p:spPr>
            <a:xfrm>
              <a:off x="9891013" y="294650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0" name="Freeform: Shape 49">
              <a:extLst>
                <a:ext uri="{FF2B5EF4-FFF2-40B4-BE49-F238E27FC236}">
                  <a16:creationId xmlns:a16="http://schemas.microsoft.com/office/drawing/2014/main" id="{B60DA4DD-540E-BF1D-F859-972CF0CA6AC7}"/>
                </a:ext>
              </a:extLst>
            </p:cNvPr>
            <p:cNvSpPr/>
            <p:nvPr/>
          </p:nvSpPr>
          <p:spPr>
            <a:xfrm>
              <a:off x="8747117" y="3000658"/>
              <a:ext cx="1225119" cy="13537"/>
            </a:xfrm>
            <a:custGeom>
              <a:avLst/>
              <a:gdLst>
                <a:gd name="connsiteX0" fmla="*/ 0 w 1225119"/>
                <a:gd name="connsiteY0" fmla="*/ 0 h 13537"/>
                <a:gd name="connsiteX1" fmla="*/ 1225120 w 1225119"/>
                <a:gd name="connsiteY1" fmla="*/ 0 h 13537"/>
              </a:gdLst>
              <a:ahLst/>
              <a:cxnLst>
                <a:cxn ang="0">
                  <a:pos x="connsiteX0" y="connsiteY0"/>
                </a:cxn>
                <a:cxn ang="0">
                  <a:pos x="connsiteX1" y="connsiteY1"/>
                </a:cxn>
              </a:cxnLst>
              <a:rect l="l" t="t" r="r" b="b"/>
              <a:pathLst>
                <a:path w="1225119" h="13537">
                  <a:moveTo>
                    <a:pt x="0" y="0"/>
                  </a:moveTo>
                  <a:lnTo>
                    <a:pt x="1225120"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1" name="TextBox 50">
              <a:extLst>
                <a:ext uri="{FF2B5EF4-FFF2-40B4-BE49-F238E27FC236}">
                  <a16:creationId xmlns:a16="http://schemas.microsoft.com/office/drawing/2014/main" id="{54592137-9CF0-B8EE-A67C-A64ABE25AC77}"/>
                </a:ext>
              </a:extLst>
            </p:cNvPr>
            <p:cNvSpPr txBox="1"/>
            <p:nvPr/>
          </p:nvSpPr>
          <p:spPr>
            <a:xfrm>
              <a:off x="8729889" y="2772018"/>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52" name="Freeform: Shape 51">
              <a:extLst>
                <a:ext uri="{FF2B5EF4-FFF2-40B4-BE49-F238E27FC236}">
                  <a16:creationId xmlns:a16="http://schemas.microsoft.com/office/drawing/2014/main" id="{F6BD32ED-F01F-5CBD-3EDA-41EAA81F6742}"/>
                </a:ext>
              </a:extLst>
            </p:cNvPr>
            <p:cNvSpPr/>
            <p:nvPr/>
          </p:nvSpPr>
          <p:spPr>
            <a:xfrm>
              <a:off x="9891013" y="334088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3" name="Freeform: Shape 52">
              <a:extLst>
                <a:ext uri="{FF2B5EF4-FFF2-40B4-BE49-F238E27FC236}">
                  <a16:creationId xmlns:a16="http://schemas.microsoft.com/office/drawing/2014/main" id="{8B629571-1F5B-385D-0CD2-8E4866BB03D3}"/>
                </a:ext>
              </a:extLst>
            </p:cNvPr>
            <p:cNvSpPr/>
            <p:nvPr/>
          </p:nvSpPr>
          <p:spPr>
            <a:xfrm>
              <a:off x="7406931" y="3395038"/>
              <a:ext cx="2565305" cy="13537"/>
            </a:xfrm>
            <a:custGeom>
              <a:avLst/>
              <a:gdLst>
                <a:gd name="connsiteX0" fmla="*/ 0 w 2565305"/>
                <a:gd name="connsiteY0" fmla="*/ 0 h 13537"/>
                <a:gd name="connsiteX1" fmla="*/ 2565306 w 2565305"/>
                <a:gd name="connsiteY1" fmla="*/ 0 h 13537"/>
              </a:gdLst>
              <a:ahLst/>
              <a:cxnLst>
                <a:cxn ang="0">
                  <a:pos x="connsiteX0" y="connsiteY0"/>
                </a:cxn>
                <a:cxn ang="0">
                  <a:pos x="connsiteX1" y="connsiteY1"/>
                </a:cxn>
              </a:cxnLst>
              <a:rect l="l" t="t" r="r" b="b"/>
              <a:pathLst>
                <a:path w="2565305" h="13537">
                  <a:moveTo>
                    <a:pt x="0" y="0"/>
                  </a:moveTo>
                  <a:lnTo>
                    <a:pt x="2565306"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4" name="TextBox 53">
              <a:extLst>
                <a:ext uri="{FF2B5EF4-FFF2-40B4-BE49-F238E27FC236}">
                  <a16:creationId xmlns:a16="http://schemas.microsoft.com/office/drawing/2014/main" id="{C9DA7110-ECE1-49F1-E405-6C5C584236A1}"/>
                </a:ext>
              </a:extLst>
            </p:cNvPr>
            <p:cNvSpPr txBox="1"/>
            <p:nvPr/>
          </p:nvSpPr>
          <p:spPr>
            <a:xfrm>
              <a:off x="7389703" y="3166399"/>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55" name="Freeform: Shape 54">
              <a:extLst>
                <a:ext uri="{FF2B5EF4-FFF2-40B4-BE49-F238E27FC236}">
                  <a16:creationId xmlns:a16="http://schemas.microsoft.com/office/drawing/2014/main" id="{D3BFB116-E383-454D-CA85-FFEFB535AEA2}"/>
                </a:ext>
              </a:extLst>
            </p:cNvPr>
            <p:cNvSpPr/>
            <p:nvPr/>
          </p:nvSpPr>
          <p:spPr>
            <a:xfrm>
              <a:off x="9891013" y="373526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6" name="Freeform: Shape 55">
              <a:extLst>
                <a:ext uri="{FF2B5EF4-FFF2-40B4-BE49-F238E27FC236}">
                  <a16:creationId xmlns:a16="http://schemas.microsoft.com/office/drawing/2014/main" id="{6A85C328-4DD2-435B-E5FD-0B90FC1C4D41}"/>
                </a:ext>
              </a:extLst>
            </p:cNvPr>
            <p:cNvSpPr/>
            <p:nvPr/>
          </p:nvSpPr>
          <p:spPr>
            <a:xfrm>
              <a:off x="7406931" y="3789419"/>
              <a:ext cx="2565305" cy="13537"/>
            </a:xfrm>
            <a:custGeom>
              <a:avLst/>
              <a:gdLst>
                <a:gd name="connsiteX0" fmla="*/ 0 w 2565305"/>
                <a:gd name="connsiteY0" fmla="*/ 0 h 13537"/>
                <a:gd name="connsiteX1" fmla="*/ 2565306 w 2565305"/>
                <a:gd name="connsiteY1" fmla="*/ 0 h 13537"/>
              </a:gdLst>
              <a:ahLst/>
              <a:cxnLst>
                <a:cxn ang="0">
                  <a:pos x="connsiteX0" y="connsiteY0"/>
                </a:cxn>
                <a:cxn ang="0">
                  <a:pos x="connsiteX1" y="connsiteY1"/>
                </a:cxn>
              </a:cxnLst>
              <a:rect l="l" t="t" r="r" b="b"/>
              <a:pathLst>
                <a:path w="2565305" h="13537">
                  <a:moveTo>
                    <a:pt x="0" y="0"/>
                  </a:moveTo>
                  <a:lnTo>
                    <a:pt x="2565306"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7" name="TextBox 56">
              <a:extLst>
                <a:ext uri="{FF2B5EF4-FFF2-40B4-BE49-F238E27FC236}">
                  <a16:creationId xmlns:a16="http://schemas.microsoft.com/office/drawing/2014/main" id="{B548F890-AD4D-F4E8-D99E-161D5BD22BE1}"/>
                </a:ext>
              </a:extLst>
            </p:cNvPr>
            <p:cNvSpPr txBox="1"/>
            <p:nvPr/>
          </p:nvSpPr>
          <p:spPr>
            <a:xfrm>
              <a:off x="7389703" y="3560779"/>
              <a:ext cx="848309"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writeText</a:t>
              </a:r>
            </a:p>
          </p:txBody>
        </p:sp>
        <p:sp>
          <p:nvSpPr>
            <p:cNvPr id="58" name="Freeform: Shape 57">
              <a:extLst>
                <a:ext uri="{FF2B5EF4-FFF2-40B4-BE49-F238E27FC236}">
                  <a16:creationId xmlns:a16="http://schemas.microsoft.com/office/drawing/2014/main" id="{6CEF3A11-BD8B-E06E-2E22-B34ADFB55CDF}"/>
                </a:ext>
              </a:extLst>
            </p:cNvPr>
            <p:cNvSpPr/>
            <p:nvPr/>
          </p:nvSpPr>
          <p:spPr>
            <a:xfrm>
              <a:off x="9891013" y="4129650"/>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9" name="Freeform: Shape 58">
              <a:extLst>
                <a:ext uri="{FF2B5EF4-FFF2-40B4-BE49-F238E27FC236}">
                  <a16:creationId xmlns:a16="http://schemas.microsoft.com/office/drawing/2014/main" id="{71023622-9A3B-1BDF-0C75-4B0DB2D02C39}"/>
                </a:ext>
              </a:extLst>
            </p:cNvPr>
            <p:cNvSpPr/>
            <p:nvPr/>
          </p:nvSpPr>
          <p:spPr>
            <a:xfrm>
              <a:off x="8747117" y="4183799"/>
              <a:ext cx="1225119" cy="13537"/>
            </a:xfrm>
            <a:custGeom>
              <a:avLst/>
              <a:gdLst>
                <a:gd name="connsiteX0" fmla="*/ 0 w 1225119"/>
                <a:gd name="connsiteY0" fmla="*/ 0 h 13537"/>
                <a:gd name="connsiteX1" fmla="*/ 1225120 w 1225119"/>
                <a:gd name="connsiteY1" fmla="*/ 0 h 13537"/>
              </a:gdLst>
              <a:ahLst/>
              <a:cxnLst>
                <a:cxn ang="0">
                  <a:pos x="connsiteX0" y="connsiteY0"/>
                </a:cxn>
                <a:cxn ang="0">
                  <a:pos x="connsiteX1" y="connsiteY1"/>
                </a:cxn>
              </a:cxnLst>
              <a:rect l="l" t="t" r="r" b="b"/>
              <a:pathLst>
                <a:path w="1225119" h="13537">
                  <a:moveTo>
                    <a:pt x="0" y="0"/>
                  </a:moveTo>
                  <a:lnTo>
                    <a:pt x="1225120"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0" name="TextBox 59">
              <a:extLst>
                <a:ext uri="{FF2B5EF4-FFF2-40B4-BE49-F238E27FC236}">
                  <a16:creationId xmlns:a16="http://schemas.microsoft.com/office/drawing/2014/main" id="{898F253F-7243-0F20-BD8A-07D7C25BB133}"/>
                </a:ext>
              </a:extLst>
            </p:cNvPr>
            <p:cNvSpPr txBox="1"/>
            <p:nvPr/>
          </p:nvSpPr>
          <p:spPr>
            <a:xfrm>
              <a:off x="8729889" y="3955159"/>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61" name="Freeform: Shape 60">
              <a:extLst>
                <a:ext uri="{FF2B5EF4-FFF2-40B4-BE49-F238E27FC236}">
                  <a16:creationId xmlns:a16="http://schemas.microsoft.com/office/drawing/2014/main" id="{2321E7EE-56F7-ADB0-C6A1-BDA4A523DD8B}"/>
                </a:ext>
              </a:extLst>
            </p:cNvPr>
            <p:cNvSpPr/>
            <p:nvPr/>
          </p:nvSpPr>
          <p:spPr>
            <a:xfrm>
              <a:off x="9891013" y="4524017"/>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2" name="Freeform: Shape 61">
              <a:extLst>
                <a:ext uri="{FF2B5EF4-FFF2-40B4-BE49-F238E27FC236}">
                  <a16:creationId xmlns:a16="http://schemas.microsoft.com/office/drawing/2014/main" id="{E78C31A6-A30A-7FB4-B5C3-1B2CA861971A}"/>
                </a:ext>
              </a:extLst>
            </p:cNvPr>
            <p:cNvSpPr/>
            <p:nvPr/>
          </p:nvSpPr>
          <p:spPr>
            <a:xfrm>
              <a:off x="7406931" y="4578165"/>
              <a:ext cx="2565305" cy="13537"/>
            </a:xfrm>
            <a:custGeom>
              <a:avLst/>
              <a:gdLst>
                <a:gd name="connsiteX0" fmla="*/ 0 w 2565305"/>
                <a:gd name="connsiteY0" fmla="*/ 0 h 13537"/>
                <a:gd name="connsiteX1" fmla="*/ 2565306 w 2565305"/>
                <a:gd name="connsiteY1" fmla="*/ 0 h 13537"/>
              </a:gdLst>
              <a:ahLst/>
              <a:cxnLst>
                <a:cxn ang="0">
                  <a:pos x="connsiteX0" y="connsiteY0"/>
                </a:cxn>
                <a:cxn ang="0">
                  <a:pos x="connsiteX1" y="connsiteY1"/>
                </a:cxn>
              </a:cxnLst>
              <a:rect l="l" t="t" r="r" b="b"/>
              <a:pathLst>
                <a:path w="2565305" h="13537">
                  <a:moveTo>
                    <a:pt x="0" y="0"/>
                  </a:moveTo>
                  <a:lnTo>
                    <a:pt x="2565306"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3" name="TextBox 62">
              <a:extLst>
                <a:ext uri="{FF2B5EF4-FFF2-40B4-BE49-F238E27FC236}">
                  <a16:creationId xmlns:a16="http://schemas.microsoft.com/office/drawing/2014/main" id="{B9F7AB60-A52A-5486-BC72-E68585897396}"/>
                </a:ext>
              </a:extLst>
            </p:cNvPr>
            <p:cNvSpPr txBox="1"/>
            <p:nvPr/>
          </p:nvSpPr>
          <p:spPr>
            <a:xfrm>
              <a:off x="7389703" y="4349526"/>
              <a:ext cx="848309"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writeText</a:t>
              </a:r>
            </a:p>
          </p:txBody>
        </p:sp>
        <p:sp>
          <p:nvSpPr>
            <p:cNvPr id="64" name="Freeform: Shape 63">
              <a:extLst>
                <a:ext uri="{FF2B5EF4-FFF2-40B4-BE49-F238E27FC236}">
                  <a16:creationId xmlns:a16="http://schemas.microsoft.com/office/drawing/2014/main" id="{17A66989-19D1-5BF9-0988-173C13A38AA0}"/>
                </a:ext>
              </a:extLst>
            </p:cNvPr>
            <p:cNvSpPr/>
            <p:nvPr/>
          </p:nvSpPr>
          <p:spPr>
            <a:xfrm>
              <a:off x="9891013" y="4918397"/>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5" name="Freeform: Shape 64">
              <a:extLst>
                <a:ext uri="{FF2B5EF4-FFF2-40B4-BE49-F238E27FC236}">
                  <a16:creationId xmlns:a16="http://schemas.microsoft.com/office/drawing/2014/main" id="{8F5A0974-DDFC-706E-C7E5-2E080D567A53}"/>
                </a:ext>
              </a:extLst>
            </p:cNvPr>
            <p:cNvSpPr/>
            <p:nvPr/>
          </p:nvSpPr>
          <p:spPr>
            <a:xfrm>
              <a:off x="7406931" y="4972546"/>
              <a:ext cx="2565305" cy="13537"/>
            </a:xfrm>
            <a:custGeom>
              <a:avLst/>
              <a:gdLst>
                <a:gd name="connsiteX0" fmla="*/ 0 w 2565305"/>
                <a:gd name="connsiteY0" fmla="*/ 0 h 13537"/>
                <a:gd name="connsiteX1" fmla="*/ 2565306 w 2565305"/>
                <a:gd name="connsiteY1" fmla="*/ 0 h 13537"/>
              </a:gdLst>
              <a:ahLst/>
              <a:cxnLst>
                <a:cxn ang="0">
                  <a:pos x="connsiteX0" y="connsiteY0"/>
                </a:cxn>
                <a:cxn ang="0">
                  <a:pos x="connsiteX1" y="connsiteY1"/>
                </a:cxn>
              </a:cxnLst>
              <a:rect l="l" t="t" r="r" b="b"/>
              <a:pathLst>
                <a:path w="2565305" h="13537">
                  <a:moveTo>
                    <a:pt x="0" y="0"/>
                  </a:moveTo>
                  <a:lnTo>
                    <a:pt x="2565306"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6" name="TextBox 65">
              <a:extLst>
                <a:ext uri="{FF2B5EF4-FFF2-40B4-BE49-F238E27FC236}">
                  <a16:creationId xmlns:a16="http://schemas.microsoft.com/office/drawing/2014/main" id="{D60DB9A4-E76A-E268-424D-1CC7F9372E5D}"/>
                </a:ext>
              </a:extLst>
            </p:cNvPr>
            <p:cNvSpPr txBox="1"/>
            <p:nvPr/>
          </p:nvSpPr>
          <p:spPr>
            <a:xfrm>
              <a:off x="7389703" y="4743906"/>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67" name="Freeform: Shape 66">
              <a:extLst>
                <a:ext uri="{FF2B5EF4-FFF2-40B4-BE49-F238E27FC236}">
                  <a16:creationId xmlns:a16="http://schemas.microsoft.com/office/drawing/2014/main" id="{D3F8308F-6719-A5D8-C553-1784E1C806E3}"/>
                </a:ext>
              </a:extLst>
            </p:cNvPr>
            <p:cNvSpPr/>
            <p:nvPr/>
          </p:nvSpPr>
          <p:spPr>
            <a:xfrm>
              <a:off x="5728314" y="5312777"/>
              <a:ext cx="135372" cy="108297"/>
            </a:xfrm>
            <a:custGeom>
              <a:avLst/>
              <a:gdLst>
                <a:gd name="connsiteX0" fmla="*/ 135372 w 135372"/>
                <a:gd name="connsiteY0" fmla="*/ 0 h 108297"/>
                <a:gd name="connsiteX1" fmla="*/ 0 w 135372"/>
                <a:gd name="connsiteY1" fmla="*/ 54149 h 108297"/>
                <a:gd name="connsiteX2" fmla="*/ 135372 w 135372"/>
                <a:gd name="connsiteY2" fmla="*/ 108298 h 108297"/>
                <a:gd name="connsiteX3" fmla="*/ 81223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135372" y="0"/>
                  </a:moveTo>
                  <a:lnTo>
                    <a:pt x="0" y="54149"/>
                  </a:lnTo>
                  <a:lnTo>
                    <a:pt x="135372" y="108298"/>
                  </a:lnTo>
                  <a:lnTo>
                    <a:pt x="81223"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8" name="Freeform: Shape 67">
              <a:extLst>
                <a:ext uri="{FF2B5EF4-FFF2-40B4-BE49-F238E27FC236}">
                  <a16:creationId xmlns:a16="http://schemas.microsoft.com/office/drawing/2014/main" id="{3AD57DD7-8AE2-B90F-D488-E09DA767344C}"/>
                </a:ext>
              </a:extLst>
            </p:cNvPr>
            <p:cNvSpPr/>
            <p:nvPr/>
          </p:nvSpPr>
          <p:spPr>
            <a:xfrm>
              <a:off x="5782463" y="5366926"/>
              <a:ext cx="1543244" cy="13537"/>
            </a:xfrm>
            <a:custGeom>
              <a:avLst/>
              <a:gdLst>
                <a:gd name="connsiteX0" fmla="*/ 0 w 1543244"/>
                <a:gd name="connsiteY0" fmla="*/ 0 h 13537"/>
                <a:gd name="connsiteX1" fmla="*/ 1543245 w 1543244"/>
                <a:gd name="connsiteY1" fmla="*/ 0 h 13537"/>
              </a:gdLst>
              <a:ahLst/>
              <a:cxnLst>
                <a:cxn ang="0">
                  <a:pos x="connsiteX0" y="connsiteY0"/>
                </a:cxn>
                <a:cxn ang="0">
                  <a:pos x="connsiteX1" y="connsiteY1"/>
                </a:cxn>
              </a:cxnLst>
              <a:rect l="l" t="t" r="r" b="b"/>
              <a:pathLst>
                <a:path w="1543244" h="13537">
                  <a:moveTo>
                    <a:pt x="0" y="0"/>
                  </a:moveTo>
                  <a:lnTo>
                    <a:pt x="1543245"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9" name="TextBox 68">
              <a:extLst>
                <a:ext uri="{FF2B5EF4-FFF2-40B4-BE49-F238E27FC236}">
                  <a16:creationId xmlns:a16="http://schemas.microsoft.com/office/drawing/2014/main" id="{7BBD05FC-0165-8232-07D2-E33E7CF133C3}"/>
                </a:ext>
              </a:extLst>
            </p:cNvPr>
            <p:cNvSpPr txBox="1"/>
            <p:nvPr/>
          </p:nvSpPr>
          <p:spPr>
            <a:xfrm>
              <a:off x="5832922" y="5138286"/>
              <a:ext cx="405880"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End</a:t>
              </a:r>
            </a:p>
          </p:txBody>
        </p:sp>
        <p:sp>
          <p:nvSpPr>
            <p:cNvPr id="70" name="Freeform: Shape 69">
              <a:extLst>
                <a:ext uri="{FF2B5EF4-FFF2-40B4-BE49-F238E27FC236}">
                  <a16:creationId xmlns:a16="http://schemas.microsoft.com/office/drawing/2014/main" id="{62A36EA6-104C-6FB6-AB10-79E0CD133749}"/>
                </a:ext>
              </a:extLst>
            </p:cNvPr>
            <p:cNvSpPr/>
            <p:nvPr/>
          </p:nvSpPr>
          <p:spPr>
            <a:xfrm>
              <a:off x="9891013" y="5707157"/>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71" name="Freeform: Shape 70">
              <a:extLst>
                <a:ext uri="{FF2B5EF4-FFF2-40B4-BE49-F238E27FC236}">
                  <a16:creationId xmlns:a16="http://schemas.microsoft.com/office/drawing/2014/main" id="{A98398CB-386C-B5CF-F3B1-E712D0681DFE}"/>
                </a:ext>
              </a:extLst>
            </p:cNvPr>
            <p:cNvSpPr/>
            <p:nvPr/>
          </p:nvSpPr>
          <p:spPr>
            <a:xfrm>
              <a:off x="8747117" y="5761306"/>
              <a:ext cx="1225119" cy="13537"/>
            </a:xfrm>
            <a:custGeom>
              <a:avLst/>
              <a:gdLst>
                <a:gd name="connsiteX0" fmla="*/ 0 w 1225119"/>
                <a:gd name="connsiteY0" fmla="*/ 0 h 13537"/>
                <a:gd name="connsiteX1" fmla="*/ 1225120 w 1225119"/>
                <a:gd name="connsiteY1" fmla="*/ 0 h 13537"/>
              </a:gdLst>
              <a:ahLst/>
              <a:cxnLst>
                <a:cxn ang="0">
                  <a:pos x="connsiteX0" y="connsiteY0"/>
                </a:cxn>
                <a:cxn ang="0">
                  <a:pos x="connsiteX1" y="connsiteY1"/>
                </a:cxn>
              </a:cxnLst>
              <a:rect l="l" t="t" r="r" b="b"/>
              <a:pathLst>
                <a:path w="1225119" h="13537">
                  <a:moveTo>
                    <a:pt x="0" y="0"/>
                  </a:moveTo>
                  <a:lnTo>
                    <a:pt x="1225120"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72" name="TextBox 71">
              <a:extLst>
                <a:ext uri="{FF2B5EF4-FFF2-40B4-BE49-F238E27FC236}">
                  <a16:creationId xmlns:a16="http://schemas.microsoft.com/office/drawing/2014/main" id="{D78C188C-2A22-EDD6-A724-7C147C6D66BA}"/>
                </a:ext>
              </a:extLst>
            </p:cNvPr>
            <p:cNvSpPr txBox="1"/>
            <p:nvPr/>
          </p:nvSpPr>
          <p:spPr>
            <a:xfrm>
              <a:off x="8729889" y="5532666"/>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73" name="Freeform: Shape 72">
              <a:extLst>
                <a:ext uri="{FF2B5EF4-FFF2-40B4-BE49-F238E27FC236}">
                  <a16:creationId xmlns:a16="http://schemas.microsoft.com/office/drawing/2014/main" id="{DEE5687B-0858-E0A7-6A42-126771E3CF23}"/>
                </a:ext>
              </a:extLst>
            </p:cNvPr>
            <p:cNvSpPr/>
            <p:nvPr/>
          </p:nvSpPr>
          <p:spPr>
            <a:xfrm>
              <a:off x="6459324" y="6101537"/>
              <a:ext cx="135372" cy="108297"/>
            </a:xfrm>
            <a:custGeom>
              <a:avLst/>
              <a:gdLst>
                <a:gd name="connsiteX0" fmla="*/ 135372 w 135372"/>
                <a:gd name="connsiteY0" fmla="*/ 0 h 108297"/>
                <a:gd name="connsiteX1" fmla="*/ 0 w 135372"/>
                <a:gd name="connsiteY1" fmla="*/ 54149 h 108297"/>
                <a:gd name="connsiteX2" fmla="*/ 135372 w 135372"/>
                <a:gd name="connsiteY2" fmla="*/ 108298 h 108297"/>
                <a:gd name="connsiteX3" fmla="*/ 81223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135372" y="0"/>
                  </a:moveTo>
                  <a:lnTo>
                    <a:pt x="0" y="54149"/>
                  </a:lnTo>
                  <a:lnTo>
                    <a:pt x="135372" y="108298"/>
                  </a:lnTo>
                  <a:lnTo>
                    <a:pt x="81223"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74" name="Freeform: Shape 73">
              <a:extLst>
                <a:ext uri="{FF2B5EF4-FFF2-40B4-BE49-F238E27FC236}">
                  <a16:creationId xmlns:a16="http://schemas.microsoft.com/office/drawing/2014/main" id="{931A4E60-FD78-8EB2-1D23-B61937AF1B15}"/>
                </a:ext>
              </a:extLst>
            </p:cNvPr>
            <p:cNvSpPr/>
            <p:nvPr/>
          </p:nvSpPr>
          <p:spPr>
            <a:xfrm>
              <a:off x="6513473" y="6155686"/>
              <a:ext cx="2084733" cy="13537"/>
            </a:xfrm>
            <a:custGeom>
              <a:avLst/>
              <a:gdLst>
                <a:gd name="connsiteX0" fmla="*/ 0 w 2084733"/>
                <a:gd name="connsiteY0" fmla="*/ 0 h 13537"/>
                <a:gd name="connsiteX1" fmla="*/ 2084734 w 2084733"/>
                <a:gd name="connsiteY1" fmla="*/ 0 h 13537"/>
              </a:gdLst>
              <a:ahLst/>
              <a:cxnLst>
                <a:cxn ang="0">
                  <a:pos x="connsiteX0" y="connsiteY0"/>
                </a:cxn>
                <a:cxn ang="0">
                  <a:pos x="connsiteX1" y="connsiteY1"/>
                </a:cxn>
              </a:cxnLst>
              <a:rect l="l" t="t" r="r" b="b"/>
              <a:pathLst>
                <a:path w="2084733" h="13537">
                  <a:moveTo>
                    <a:pt x="0" y="0"/>
                  </a:moveTo>
                  <a:lnTo>
                    <a:pt x="2084734"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75" name="TextBox 74">
              <a:extLst>
                <a:ext uri="{FF2B5EF4-FFF2-40B4-BE49-F238E27FC236}">
                  <a16:creationId xmlns:a16="http://schemas.microsoft.com/office/drawing/2014/main" id="{E31B1EC5-0E77-BAEF-8F00-03ECD0C48617}"/>
                </a:ext>
              </a:extLst>
            </p:cNvPr>
            <p:cNvSpPr txBox="1"/>
            <p:nvPr/>
          </p:nvSpPr>
          <p:spPr>
            <a:xfrm>
              <a:off x="6563932" y="5927047"/>
              <a:ext cx="405880" cy="252249"/>
            </a:xfrm>
            <a:prstGeom prst="rect">
              <a:avLst/>
            </a:prstGeom>
            <a:noFill/>
          </p:spPr>
          <p:txBody>
            <a:bodyPr wrap="none" rtlCol="0">
              <a:spAutoFit/>
            </a:bodyPr>
            <a:lstStyle/>
            <a:p>
              <a:pPr algn="l"/>
              <a:r>
                <a:rPr lang="en-US" sz="1039" dirty="0">
                  <a:ln/>
                  <a:solidFill>
                    <a:srgbClr val="D9D3D0"/>
                  </a:solidFill>
                  <a:latin typeface="Consolas" panose="020B0609020204030204" pitchFamily="49" charset="0"/>
                  <a:ea typeface="Verdana"/>
                  <a:sym typeface="Verdana"/>
                  <a:rtl val="0"/>
                </a:rPr>
                <a:t>E</a:t>
              </a:r>
              <a:r>
                <a:rPr lang="LID4096" sz="1039" spc="0" baseline="0" dirty="0">
                  <a:ln/>
                  <a:solidFill>
                    <a:srgbClr val="D9D3D0"/>
                  </a:solidFill>
                  <a:latin typeface="Consolas" panose="020B0609020204030204" pitchFamily="49" charset="0"/>
                  <a:ea typeface="Verdana"/>
                  <a:sym typeface="Verdana"/>
                  <a:rtl val="0"/>
                </a:rPr>
                <a:t>nd</a:t>
              </a:r>
            </a:p>
          </p:txBody>
        </p:sp>
      </p:grpSp>
      <p:sp>
        <p:nvSpPr>
          <p:cNvPr id="9" name="TextBox 8">
            <a:extLst>
              <a:ext uri="{FF2B5EF4-FFF2-40B4-BE49-F238E27FC236}">
                <a16:creationId xmlns:a16="http://schemas.microsoft.com/office/drawing/2014/main" id="{B1B3022E-A3BB-08D7-8906-F6F5C71BAF49}"/>
              </a:ext>
            </a:extLst>
          </p:cNvPr>
          <p:cNvSpPr txBox="1"/>
          <p:nvPr/>
        </p:nvSpPr>
        <p:spPr>
          <a:xfrm>
            <a:off x="1020564" y="3017515"/>
            <a:ext cx="4387064" cy="3539430"/>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product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grpSp>
        <p:nvGrpSpPr>
          <p:cNvPr id="81" name="Graphic 79">
            <a:extLst>
              <a:ext uri="{FF2B5EF4-FFF2-40B4-BE49-F238E27FC236}">
                <a16:creationId xmlns:a16="http://schemas.microsoft.com/office/drawing/2014/main" id="{685C474C-D8B4-33A4-B9DE-AD996AFFB895}"/>
              </a:ext>
            </a:extLst>
          </p:cNvPr>
          <p:cNvGrpSpPr/>
          <p:nvPr/>
        </p:nvGrpSpPr>
        <p:grpSpPr>
          <a:xfrm>
            <a:off x="5963185" y="364659"/>
            <a:ext cx="5225372" cy="6180495"/>
            <a:chOff x="5973477" y="376449"/>
            <a:chExt cx="5225372" cy="6180495"/>
          </a:xfrm>
        </p:grpSpPr>
        <p:sp>
          <p:nvSpPr>
            <p:cNvPr id="82" name="Freeform: Shape 81">
              <a:extLst>
                <a:ext uri="{FF2B5EF4-FFF2-40B4-BE49-F238E27FC236}">
                  <a16:creationId xmlns:a16="http://schemas.microsoft.com/office/drawing/2014/main" id="{1E6A1C83-C8CA-FAE9-C83A-1A02B9DCE787}"/>
                </a:ext>
              </a:extLst>
            </p:cNvPr>
            <p:cNvSpPr/>
            <p:nvPr/>
          </p:nvSpPr>
          <p:spPr>
            <a:xfrm>
              <a:off x="5973477" y="376449"/>
              <a:ext cx="5225372" cy="6180495"/>
            </a:xfrm>
            <a:custGeom>
              <a:avLst/>
              <a:gdLst>
                <a:gd name="connsiteX0" fmla="*/ 0 w 5225372"/>
                <a:gd name="connsiteY0" fmla="*/ 0 h 6180495"/>
                <a:gd name="connsiteX1" fmla="*/ 5225372 w 5225372"/>
                <a:gd name="connsiteY1" fmla="*/ 0 h 6180495"/>
                <a:gd name="connsiteX2" fmla="*/ 5225372 w 5225372"/>
                <a:gd name="connsiteY2" fmla="*/ 6180495 h 6180495"/>
                <a:gd name="connsiteX3" fmla="*/ 0 w 5225372"/>
                <a:gd name="connsiteY3" fmla="*/ 6180495 h 6180495"/>
              </a:gdLst>
              <a:ahLst/>
              <a:cxnLst>
                <a:cxn ang="0">
                  <a:pos x="connsiteX0" y="connsiteY0"/>
                </a:cxn>
                <a:cxn ang="0">
                  <a:pos x="connsiteX1" y="connsiteY1"/>
                </a:cxn>
                <a:cxn ang="0">
                  <a:pos x="connsiteX2" y="connsiteY2"/>
                </a:cxn>
                <a:cxn ang="0">
                  <a:pos x="connsiteX3" y="connsiteY3"/>
                </a:cxn>
              </a:cxnLst>
              <a:rect l="l" t="t" r="r" b="b"/>
              <a:pathLst>
                <a:path w="5225372" h="6180495">
                  <a:moveTo>
                    <a:pt x="0" y="0"/>
                  </a:moveTo>
                  <a:lnTo>
                    <a:pt x="5225372" y="0"/>
                  </a:lnTo>
                  <a:lnTo>
                    <a:pt x="5225372" y="6180495"/>
                  </a:lnTo>
                  <a:lnTo>
                    <a:pt x="0" y="6180495"/>
                  </a:lnTo>
                  <a:close/>
                </a:path>
              </a:pathLst>
            </a:custGeom>
            <a:solidFill>
              <a:srgbClr val="003153"/>
            </a:solidFill>
            <a:ln w="13523" cap="flat">
              <a:noFill/>
              <a:prstDash val="solid"/>
              <a:miter/>
            </a:ln>
          </p:spPr>
          <p:txBody>
            <a:bodyPr rtlCol="0" anchor="ctr"/>
            <a:lstStyle/>
            <a:p>
              <a:endParaRPr lang="LID4096" sz="2400" dirty="0">
                <a:latin typeface="Consolas" panose="020B0609020204030204" pitchFamily="49" charset="0"/>
              </a:endParaRPr>
            </a:p>
          </p:txBody>
        </p:sp>
        <p:sp>
          <p:nvSpPr>
            <p:cNvPr id="83" name="Freeform: Shape 82">
              <a:extLst>
                <a:ext uri="{FF2B5EF4-FFF2-40B4-BE49-F238E27FC236}">
                  <a16:creationId xmlns:a16="http://schemas.microsoft.com/office/drawing/2014/main" id="{7DE9A62F-948C-41C9-FC05-6DB5D4DA95A9}"/>
                </a:ext>
              </a:extLst>
            </p:cNvPr>
            <p:cNvSpPr/>
            <p:nvPr/>
          </p:nvSpPr>
          <p:spPr>
            <a:xfrm>
              <a:off x="7970218" y="2484304"/>
              <a:ext cx="135372" cy="3009977"/>
            </a:xfrm>
            <a:custGeom>
              <a:avLst/>
              <a:gdLst>
                <a:gd name="connsiteX0" fmla="*/ 0 w 135372"/>
                <a:gd name="connsiteY0" fmla="*/ 0 h 3009977"/>
                <a:gd name="connsiteX1" fmla="*/ 135372 w 135372"/>
                <a:gd name="connsiteY1" fmla="*/ 0 h 3009977"/>
                <a:gd name="connsiteX2" fmla="*/ 135372 w 135372"/>
                <a:gd name="connsiteY2" fmla="*/ 3009978 h 3009977"/>
                <a:gd name="connsiteX3" fmla="*/ 0 w 135372"/>
                <a:gd name="connsiteY3" fmla="*/ 3009978 h 3009977"/>
              </a:gdLst>
              <a:ahLst/>
              <a:cxnLst>
                <a:cxn ang="0">
                  <a:pos x="connsiteX0" y="connsiteY0"/>
                </a:cxn>
                <a:cxn ang="0">
                  <a:pos x="connsiteX1" y="connsiteY1"/>
                </a:cxn>
                <a:cxn ang="0">
                  <a:pos x="connsiteX2" y="connsiteY2"/>
                </a:cxn>
                <a:cxn ang="0">
                  <a:pos x="connsiteX3" y="connsiteY3"/>
                </a:cxn>
              </a:cxnLst>
              <a:rect l="l" t="t" r="r" b="b"/>
              <a:pathLst>
                <a:path w="135372" h="3009977">
                  <a:moveTo>
                    <a:pt x="0" y="0"/>
                  </a:moveTo>
                  <a:lnTo>
                    <a:pt x="135372" y="0"/>
                  </a:lnTo>
                  <a:lnTo>
                    <a:pt x="135372" y="3009978"/>
                  </a:lnTo>
                  <a:lnTo>
                    <a:pt x="0" y="3009978"/>
                  </a:ln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84" name="Freeform: Shape 83">
              <a:extLst>
                <a:ext uri="{FF2B5EF4-FFF2-40B4-BE49-F238E27FC236}">
                  <a16:creationId xmlns:a16="http://schemas.microsoft.com/office/drawing/2014/main" id="{946AA8D6-7F87-3E20-6058-0D310367410F}"/>
                </a:ext>
              </a:extLst>
            </p:cNvPr>
            <p:cNvSpPr/>
            <p:nvPr/>
          </p:nvSpPr>
          <p:spPr>
            <a:xfrm>
              <a:off x="9310404" y="1955866"/>
              <a:ext cx="135372" cy="4399143"/>
            </a:xfrm>
            <a:custGeom>
              <a:avLst/>
              <a:gdLst>
                <a:gd name="connsiteX0" fmla="*/ 0 w 135372"/>
                <a:gd name="connsiteY0" fmla="*/ 0 h 4399143"/>
                <a:gd name="connsiteX1" fmla="*/ 135372 w 135372"/>
                <a:gd name="connsiteY1" fmla="*/ 0 h 4399143"/>
                <a:gd name="connsiteX2" fmla="*/ 135372 w 135372"/>
                <a:gd name="connsiteY2" fmla="*/ 4399143 h 4399143"/>
                <a:gd name="connsiteX3" fmla="*/ 0 w 135372"/>
                <a:gd name="connsiteY3" fmla="*/ 4399143 h 4399143"/>
              </a:gdLst>
              <a:ahLst/>
              <a:cxnLst>
                <a:cxn ang="0">
                  <a:pos x="connsiteX0" y="connsiteY0"/>
                </a:cxn>
                <a:cxn ang="0">
                  <a:pos x="connsiteX1" y="connsiteY1"/>
                </a:cxn>
                <a:cxn ang="0">
                  <a:pos x="connsiteX2" y="connsiteY2"/>
                </a:cxn>
                <a:cxn ang="0">
                  <a:pos x="connsiteX3" y="connsiteY3"/>
                </a:cxn>
              </a:cxnLst>
              <a:rect l="l" t="t" r="r" b="b"/>
              <a:pathLst>
                <a:path w="135372" h="4399143">
                  <a:moveTo>
                    <a:pt x="0" y="0"/>
                  </a:moveTo>
                  <a:lnTo>
                    <a:pt x="135372" y="0"/>
                  </a:lnTo>
                  <a:lnTo>
                    <a:pt x="135372" y="4399143"/>
                  </a:lnTo>
                  <a:lnTo>
                    <a:pt x="0" y="4399143"/>
                  </a:ln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85" name="Freeform: Shape 84">
              <a:extLst>
                <a:ext uri="{FF2B5EF4-FFF2-40B4-BE49-F238E27FC236}">
                  <a16:creationId xmlns:a16="http://schemas.microsoft.com/office/drawing/2014/main" id="{DFFDF746-7439-8C39-779F-42D59BF054FA}"/>
                </a:ext>
              </a:extLst>
            </p:cNvPr>
            <p:cNvSpPr/>
            <p:nvPr/>
          </p:nvSpPr>
          <p:spPr>
            <a:xfrm>
              <a:off x="6406668" y="1429524"/>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2400"/>
            </a:p>
          </p:txBody>
        </p:sp>
        <p:sp>
          <p:nvSpPr>
            <p:cNvPr id="86" name="Freeform: Shape 85">
              <a:extLst>
                <a:ext uri="{FF2B5EF4-FFF2-40B4-BE49-F238E27FC236}">
                  <a16:creationId xmlns:a16="http://schemas.microsoft.com/office/drawing/2014/main" id="{0CB42321-7A56-52B7-7761-E39184717D95}"/>
                </a:ext>
              </a:extLst>
            </p:cNvPr>
            <p:cNvSpPr/>
            <p:nvPr/>
          </p:nvSpPr>
          <p:spPr>
            <a:xfrm>
              <a:off x="7137679" y="1429524"/>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2400"/>
            </a:p>
          </p:txBody>
        </p:sp>
        <p:sp>
          <p:nvSpPr>
            <p:cNvPr id="87" name="Freeform: Shape 86">
              <a:extLst>
                <a:ext uri="{FF2B5EF4-FFF2-40B4-BE49-F238E27FC236}">
                  <a16:creationId xmlns:a16="http://schemas.microsoft.com/office/drawing/2014/main" id="{4FE7AD4C-ADBF-8E8A-C469-56F19AF157D1}"/>
                </a:ext>
              </a:extLst>
            </p:cNvPr>
            <p:cNvSpPr/>
            <p:nvPr/>
          </p:nvSpPr>
          <p:spPr>
            <a:xfrm>
              <a:off x="8031136" y="2478098"/>
              <a:ext cx="13537" cy="3992075"/>
            </a:xfrm>
            <a:custGeom>
              <a:avLst/>
              <a:gdLst>
                <a:gd name="connsiteX0" fmla="*/ 0 w 13537"/>
                <a:gd name="connsiteY0" fmla="*/ 0 h 3992075"/>
                <a:gd name="connsiteX1" fmla="*/ 0 w 13537"/>
                <a:gd name="connsiteY1" fmla="*/ 3992075 h 3992075"/>
              </a:gdLst>
              <a:ahLst/>
              <a:cxnLst>
                <a:cxn ang="0">
                  <a:pos x="connsiteX0" y="connsiteY0"/>
                </a:cxn>
                <a:cxn ang="0">
                  <a:pos x="connsiteX1" y="connsiteY1"/>
                </a:cxn>
              </a:cxnLst>
              <a:rect l="l" t="t" r="r" b="b"/>
              <a:pathLst>
                <a:path w="13537" h="3992075">
                  <a:moveTo>
                    <a:pt x="0" y="0"/>
                  </a:moveTo>
                  <a:lnTo>
                    <a:pt x="0" y="3992075"/>
                  </a:lnTo>
                </a:path>
              </a:pathLst>
            </a:custGeom>
            <a:ln w="13523" cap="flat">
              <a:solidFill>
                <a:srgbClr val="D9D3D0"/>
              </a:solidFill>
              <a:prstDash val="solid"/>
              <a:miter/>
            </a:ln>
          </p:spPr>
          <p:txBody>
            <a:bodyPr rtlCol="0" anchor="ctr"/>
            <a:lstStyle/>
            <a:p>
              <a:endParaRPr lang="LID4096" sz="2400"/>
            </a:p>
          </p:txBody>
        </p:sp>
        <p:sp>
          <p:nvSpPr>
            <p:cNvPr id="88" name="Freeform: Shape 87">
              <a:extLst>
                <a:ext uri="{FF2B5EF4-FFF2-40B4-BE49-F238E27FC236}">
                  <a16:creationId xmlns:a16="http://schemas.microsoft.com/office/drawing/2014/main" id="{AFB305B8-1302-6CB4-CDEA-F690C1B2866C}"/>
                </a:ext>
              </a:extLst>
            </p:cNvPr>
            <p:cNvSpPr/>
            <p:nvPr/>
          </p:nvSpPr>
          <p:spPr>
            <a:xfrm>
              <a:off x="9371322" y="1949660"/>
              <a:ext cx="13537" cy="4520513"/>
            </a:xfrm>
            <a:custGeom>
              <a:avLst/>
              <a:gdLst>
                <a:gd name="connsiteX0" fmla="*/ 0 w 13537"/>
                <a:gd name="connsiteY0" fmla="*/ 0 h 4520513"/>
                <a:gd name="connsiteX1" fmla="*/ 0 w 13537"/>
                <a:gd name="connsiteY1" fmla="*/ 4520514 h 4520513"/>
              </a:gdLst>
              <a:ahLst/>
              <a:cxnLst>
                <a:cxn ang="0">
                  <a:pos x="connsiteX0" y="connsiteY0"/>
                </a:cxn>
                <a:cxn ang="0">
                  <a:pos x="connsiteX1" y="connsiteY1"/>
                </a:cxn>
              </a:cxnLst>
              <a:rect l="l" t="t" r="r" b="b"/>
              <a:pathLst>
                <a:path w="13537" h="4520513">
                  <a:moveTo>
                    <a:pt x="0" y="0"/>
                  </a:moveTo>
                  <a:lnTo>
                    <a:pt x="0" y="4520514"/>
                  </a:lnTo>
                </a:path>
              </a:pathLst>
            </a:custGeom>
            <a:ln w="13523" cap="flat">
              <a:solidFill>
                <a:srgbClr val="D9D3D0"/>
              </a:solidFill>
              <a:prstDash val="solid"/>
              <a:miter/>
            </a:ln>
          </p:spPr>
          <p:txBody>
            <a:bodyPr rtlCol="0" anchor="ctr"/>
            <a:lstStyle/>
            <a:p>
              <a:endParaRPr lang="LID4096" sz="2400"/>
            </a:p>
          </p:txBody>
        </p:sp>
        <p:sp>
          <p:nvSpPr>
            <p:cNvPr id="89" name="Freeform: Shape 88">
              <a:extLst>
                <a:ext uri="{FF2B5EF4-FFF2-40B4-BE49-F238E27FC236}">
                  <a16:creationId xmlns:a16="http://schemas.microsoft.com/office/drawing/2014/main" id="{7AA3EE37-27E3-947C-2B0A-A6FE9B1E4606}"/>
                </a:ext>
              </a:extLst>
            </p:cNvPr>
            <p:cNvSpPr/>
            <p:nvPr/>
          </p:nvSpPr>
          <p:spPr>
            <a:xfrm>
              <a:off x="10752120" y="1429524"/>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2400"/>
            </a:p>
          </p:txBody>
        </p:sp>
        <p:sp>
          <p:nvSpPr>
            <p:cNvPr id="90" name="TextBox 89">
              <a:extLst>
                <a:ext uri="{FF2B5EF4-FFF2-40B4-BE49-F238E27FC236}">
                  <a16:creationId xmlns:a16="http://schemas.microsoft.com/office/drawing/2014/main" id="{E04B40AC-C82E-B409-FDFB-77270482CA5D}"/>
                </a:ext>
              </a:extLst>
            </p:cNvPr>
            <p:cNvSpPr txBox="1"/>
            <p:nvPr/>
          </p:nvSpPr>
          <p:spPr>
            <a:xfrm>
              <a:off x="6017409" y="1162409"/>
              <a:ext cx="681597"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Login</a:t>
              </a:r>
            </a:p>
          </p:txBody>
        </p:sp>
        <p:sp>
          <p:nvSpPr>
            <p:cNvPr id="91" name="Freeform: Shape 90">
              <a:extLst>
                <a:ext uri="{FF2B5EF4-FFF2-40B4-BE49-F238E27FC236}">
                  <a16:creationId xmlns:a16="http://schemas.microsoft.com/office/drawing/2014/main" id="{395521F0-A9CD-F35E-7E50-3D1C4B2A79BD}"/>
                </a:ext>
              </a:extLst>
            </p:cNvPr>
            <p:cNvSpPr/>
            <p:nvPr/>
          </p:nvSpPr>
          <p:spPr>
            <a:xfrm>
              <a:off x="6305139" y="453225"/>
              <a:ext cx="216595" cy="204736"/>
            </a:xfrm>
            <a:custGeom>
              <a:avLst/>
              <a:gdLst>
                <a:gd name="connsiteX0" fmla="*/ 216596 w 216595"/>
                <a:gd name="connsiteY0" fmla="*/ 102368 h 204736"/>
                <a:gd name="connsiteX1" fmla="*/ 108298 w 216595"/>
                <a:gd name="connsiteY1" fmla="*/ 204737 h 204736"/>
                <a:gd name="connsiteX2" fmla="*/ 0 w 216595"/>
                <a:gd name="connsiteY2" fmla="*/ 102368 h 204736"/>
                <a:gd name="connsiteX3" fmla="*/ 108298 w 216595"/>
                <a:gd name="connsiteY3" fmla="*/ 0 h 204736"/>
                <a:gd name="connsiteX4" fmla="*/ 216596 w 216595"/>
                <a:gd name="connsiteY4" fmla="*/ 102368 h 204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04736">
                  <a:moveTo>
                    <a:pt x="216596" y="102368"/>
                  </a:moveTo>
                  <a:cubicBezTo>
                    <a:pt x="216596" y="158905"/>
                    <a:pt x="168109" y="204737"/>
                    <a:pt x="108298" y="204737"/>
                  </a:cubicBezTo>
                  <a:cubicBezTo>
                    <a:pt x="48487" y="204737"/>
                    <a:pt x="0" y="158905"/>
                    <a:pt x="0" y="102368"/>
                  </a:cubicBezTo>
                  <a:cubicBezTo>
                    <a:pt x="0" y="45832"/>
                    <a:pt x="48487" y="0"/>
                    <a:pt x="108298" y="0"/>
                  </a:cubicBezTo>
                  <a:cubicBezTo>
                    <a:pt x="168109" y="0"/>
                    <a:pt x="216596" y="45832"/>
                    <a:pt x="216596" y="102368"/>
                  </a:cubicBez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92" name="Freeform: Shape 91">
              <a:extLst>
                <a:ext uri="{FF2B5EF4-FFF2-40B4-BE49-F238E27FC236}">
                  <a16:creationId xmlns:a16="http://schemas.microsoft.com/office/drawing/2014/main" id="{04B83D5A-3456-D20B-BB8E-B8314A42D90A}"/>
                </a:ext>
              </a:extLst>
            </p:cNvPr>
            <p:cNvSpPr/>
            <p:nvPr/>
          </p:nvSpPr>
          <p:spPr>
            <a:xfrm>
              <a:off x="6237453" y="657962"/>
              <a:ext cx="351968" cy="537434"/>
            </a:xfrm>
            <a:custGeom>
              <a:avLst/>
              <a:gdLst>
                <a:gd name="connsiteX0" fmla="*/ 175984 w 351968"/>
                <a:gd name="connsiteY0" fmla="*/ 0 h 537434"/>
                <a:gd name="connsiteX1" fmla="*/ 175984 w 351968"/>
                <a:gd name="connsiteY1" fmla="*/ 345494 h 537434"/>
                <a:gd name="connsiteX2" fmla="*/ 0 w 351968"/>
                <a:gd name="connsiteY2" fmla="*/ 102368 h 537434"/>
                <a:gd name="connsiteX3" fmla="*/ 351968 w 351968"/>
                <a:gd name="connsiteY3" fmla="*/ 102368 h 537434"/>
                <a:gd name="connsiteX4" fmla="*/ 175984 w 351968"/>
                <a:gd name="connsiteY4" fmla="*/ 345494 h 537434"/>
                <a:gd name="connsiteX5" fmla="*/ 0 w 351968"/>
                <a:gd name="connsiteY5" fmla="*/ 537434 h 537434"/>
                <a:gd name="connsiteX6" fmla="*/ 175984 w 351968"/>
                <a:gd name="connsiteY6" fmla="*/ 345494 h 537434"/>
                <a:gd name="connsiteX7" fmla="*/ 351968 w 351968"/>
                <a:gd name="connsiteY7" fmla="*/ 537434 h 53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37434">
                  <a:moveTo>
                    <a:pt x="175984" y="0"/>
                  </a:moveTo>
                  <a:lnTo>
                    <a:pt x="175984" y="345494"/>
                  </a:lnTo>
                  <a:moveTo>
                    <a:pt x="0" y="102368"/>
                  </a:moveTo>
                  <a:lnTo>
                    <a:pt x="351968" y="102368"/>
                  </a:lnTo>
                  <a:moveTo>
                    <a:pt x="175984" y="345494"/>
                  </a:moveTo>
                  <a:lnTo>
                    <a:pt x="0" y="537434"/>
                  </a:lnTo>
                  <a:moveTo>
                    <a:pt x="175984" y="345494"/>
                  </a:moveTo>
                  <a:lnTo>
                    <a:pt x="351968" y="537434"/>
                  </a:lnTo>
                </a:path>
              </a:pathLst>
            </a:custGeom>
            <a:noFill/>
            <a:ln w="13523" cap="flat">
              <a:solidFill>
                <a:srgbClr val="D9D3D0"/>
              </a:solidFill>
              <a:prstDash val="solid"/>
              <a:miter/>
            </a:ln>
          </p:spPr>
          <p:txBody>
            <a:bodyPr rtlCol="0" anchor="ctr"/>
            <a:lstStyle/>
            <a:p>
              <a:endParaRPr lang="LID4096" sz="2400"/>
            </a:p>
          </p:txBody>
        </p:sp>
        <p:sp>
          <p:nvSpPr>
            <p:cNvPr id="93" name="TextBox 92">
              <a:extLst>
                <a:ext uri="{FF2B5EF4-FFF2-40B4-BE49-F238E27FC236}">
                  <a16:creationId xmlns:a16="http://schemas.microsoft.com/office/drawing/2014/main" id="{321A6A60-9196-B22C-14E3-C91E40770DFD}"/>
                </a:ext>
              </a:extLst>
            </p:cNvPr>
            <p:cNvSpPr txBox="1"/>
            <p:nvPr/>
          </p:nvSpPr>
          <p:spPr>
            <a:xfrm>
              <a:off x="6885245" y="1162409"/>
              <a:ext cx="582211"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Shop</a:t>
              </a:r>
            </a:p>
          </p:txBody>
        </p:sp>
        <p:sp>
          <p:nvSpPr>
            <p:cNvPr id="94" name="Freeform: Shape 93">
              <a:extLst>
                <a:ext uri="{FF2B5EF4-FFF2-40B4-BE49-F238E27FC236}">
                  <a16:creationId xmlns:a16="http://schemas.microsoft.com/office/drawing/2014/main" id="{AE38A616-8C81-A5D2-7087-0CEBC334510C}"/>
                </a:ext>
              </a:extLst>
            </p:cNvPr>
            <p:cNvSpPr/>
            <p:nvPr/>
          </p:nvSpPr>
          <p:spPr>
            <a:xfrm>
              <a:off x="7036149" y="453225"/>
              <a:ext cx="216595" cy="204736"/>
            </a:xfrm>
            <a:custGeom>
              <a:avLst/>
              <a:gdLst>
                <a:gd name="connsiteX0" fmla="*/ 216596 w 216595"/>
                <a:gd name="connsiteY0" fmla="*/ 102368 h 204736"/>
                <a:gd name="connsiteX1" fmla="*/ 108298 w 216595"/>
                <a:gd name="connsiteY1" fmla="*/ 204737 h 204736"/>
                <a:gd name="connsiteX2" fmla="*/ 0 w 216595"/>
                <a:gd name="connsiteY2" fmla="*/ 102368 h 204736"/>
                <a:gd name="connsiteX3" fmla="*/ 108298 w 216595"/>
                <a:gd name="connsiteY3" fmla="*/ 0 h 204736"/>
                <a:gd name="connsiteX4" fmla="*/ 216596 w 216595"/>
                <a:gd name="connsiteY4" fmla="*/ 102368 h 204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04736">
                  <a:moveTo>
                    <a:pt x="216596" y="102368"/>
                  </a:moveTo>
                  <a:cubicBezTo>
                    <a:pt x="216596" y="158905"/>
                    <a:pt x="168109" y="204737"/>
                    <a:pt x="108298" y="204737"/>
                  </a:cubicBezTo>
                  <a:cubicBezTo>
                    <a:pt x="48487" y="204737"/>
                    <a:pt x="0" y="158905"/>
                    <a:pt x="0" y="102368"/>
                  </a:cubicBezTo>
                  <a:cubicBezTo>
                    <a:pt x="0" y="45832"/>
                    <a:pt x="48487" y="0"/>
                    <a:pt x="108298" y="0"/>
                  </a:cubicBezTo>
                  <a:cubicBezTo>
                    <a:pt x="168109" y="0"/>
                    <a:pt x="216596" y="45832"/>
                    <a:pt x="216596" y="102368"/>
                  </a:cubicBez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95" name="Freeform: Shape 94">
              <a:extLst>
                <a:ext uri="{FF2B5EF4-FFF2-40B4-BE49-F238E27FC236}">
                  <a16:creationId xmlns:a16="http://schemas.microsoft.com/office/drawing/2014/main" id="{774103A6-8932-7E05-B128-05999368BCD2}"/>
                </a:ext>
              </a:extLst>
            </p:cNvPr>
            <p:cNvSpPr/>
            <p:nvPr/>
          </p:nvSpPr>
          <p:spPr>
            <a:xfrm>
              <a:off x="6968463" y="657962"/>
              <a:ext cx="351968" cy="537434"/>
            </a:xfrm>
            <a:custGeom>
              <a:avLst/>
              <a:gdLst>
                <a:gd name="connsiteX0" fmla="*/ 175984 w 351968"/>
                <a:gd name="connsiteY0" fmla="*/ 0 h 537434"/>
                <a:gd name="connsiteX1" fmla="*/ 175984 w 351968"/>
                <a:gd name="connsiteY1" fmla="*/ 345494 h 537434"/>
                <a:gd name="connsiteX2" fmla="*/ 0 w 351968"/>
                <a:gd name="connsiteY2" fmla="*/ 102368 h 537434"/>
                <a:gd name="connsiteX3" fmla="*/ 351968 w 351968"/>
                <a:gd name="connsiteY3" fmla="*/ 102368 h 537434"/>
                <a:gd name="connsiteX4" fmla="*/ 175984 w 351968"/>
                <a:gd name="connsiteY4" fmla="*/ 345494 h 537434"/>
                <a:gd name="connsiteX5" fmla="*/ 0 w 351968"/>
                <a:gd name="connsiteY5" fmla="*/ 537434 h 537434"/>
                <a:gd name="connsiteX6" fmla="*/ 175984 w 351968"/>
                <a:gd name="connsiteY6" fmla="*/ 345494 h 537434"/>
                <a:gd name="connsiteX7" fmla="*/ 351968 w 351968"/>
                <a:gd name="connsiteY7" fmla="*/ 537434 h 53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37434">
                  <a:moveTo>
                    <a:pt x="175984" y="0"/>
                  </a:moveTo>
                  <a:lnTo>
                    <a:pt x="175984" y="345494"/>
                  </a:lnTo>
                  <a:moveTo>
                    <a:pt x="0" y="102368"/>
                  </a:moveTo>
                  <a:lnTo>
                    <a:pt x="351968" y="102368"/>
                  </a:lnTo>
                  <a:moveTo>
                    <a:pt x="175984" y="345494"/>
                  </a:moveTo>
                  <a:lnTo>
                    <a:pt x="0" y="537434"/>
                  </a:lnTo>
                  <a:moveTo>
                    <a:pt x="175984" y="345494"/>
                  </a:moveTo>
                  <a:lnTo>
                    <a:pt x="351968" y="537434"/>
                  </a:lnTo>
                </a:path>
              </a:pathLst>
            </a:custGeom>
            <a:noFill/>
            <a:ln w="13523" cap="flat">
              <a:solidFill>
                <a:srgbClr val="D9D3D0"/>
              </a:solidFill>
              <a:prstDash val="solid"/>
              <a:miter/>
            </a:ln>
          </p:spPr>
          <p:txBody>
            <a:bodyPr rtlCol="0" anchor="ctr"/>
            <a:lstStyle/>
            <a:p>
              <a:endParaRPr lang="LID4096" sz="2400"/>
            </a:p>
          </p:txBody>
        </p:sp>
        <p:sp>
          <p:nvSpPr>
            <p:cNvPr id="96" name="Freeform: Shape 95">
              <a:extLst>
                <a:ext uri="{FF2B5EF4-FFF2-40B4-BE49-F238E27FC236}">
                  <a16:creationId xmlns:a16="http://schemas.microsoft.com/office/drawing/2014/main" id="{4CAFC0D8-8576-A855-2405-2900BFF9D159}"/>
                </a:ext>
              </a:extLst>
            </p:cNvPr>
            <p:cNvSpPr/>
            <p:nvPr/>
          </p:nvSpPr>
          <p:spPr>
            <a:xfrm>
              <a:off x="10386615" y="1029047"/>
              <a:ext cx="731010" cy="387680"/>
            </a:xfrm>
            <a:custGeom>
              <a:avLst/>
              <a:gdLst>
                <a:gd name="connsiteX0" fmla="*/ 697168 w 731010"/>
                <a:gd name="connsiteY0" fmla="*/ 0 h 387680"/>
                <a:gd name="connsiteX1" fmla="*/ 731011 w 731010"/>
                <a:gd name="connsiteY1" fmla="*/ 31990 h 387680"/>
                <a:gd name="connsiteX2" fmla="*/ 731011 w 731010"/>
                <a:gd name="connsiteY2" fmla="*/ 355691 h 387680"/>
                <a:gd name="connsiteX3" fmla="*/ 697168 w 731010"/>
                <a:gd name="connsiteY3" fmla="*/ 387681 h 387680"/>
                <a:gd name="connsiteX4" fmla="*/ 33843 w 731010"/>
                <a:gd name="connsiteY4" fmla="*/ 387681 h 387680"/>
                <a:gd name="connsiteX5" fmla="*/ 0 w 731010"/>
                <a:gd name="connsiteY5" fmla="*/ 355691 h 387680"/>
                <a:gd name="connsiteX6" fmla="*/ 0 w 731010"/>
                <a:gd name="connsiteY6" fmla="*/ 31990 h 387680"/>
                <a:gd name="connsiteX7" fmla="*/ 33843 w 731010"/>
                <a:gd name="connsiteY7" fmla="*/ 0 h 387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010" h="387680">
                  <a:moveTo>
                    <a:pt x="697168" y="0"/>
                  </a:moveTo>
                  <a:cubicBezTo>
                    <a:pt x="715858" y="0"/>
                    <a:pt x="731011" y="14322"/>
                    <a:pt x="731011" y="31990"/>
                  </a:cubicBezTo>
                  <a:lnTo>
                    <a:pt x="731011" y="355691"/>
                  </a:lnTo>
                  <a:cubicBezTo>
                    <a:pt x="731011" y="373358"/>
                    <a:pt x="715858" y="387681"/>
                    <a:pt x="697168" y="387681"/>
                  </a:cubicBezTo>
                  <a:lnTo>
                    <a:pt x="33843" y="387681"/>
                  </a:lnTo>
                  <a:cubicBezTo>
                    <a:pt x="15152" y="387681"/>
                    <a:pt x="0" y="373358"/>
                    <a:pt x="0" y="355691"/>
                  </a:cubicBezTo>
                  <a:lnTo>
                    <a:pt x="0" y="31990"/>
                  </a:lnTo>
                  <a:cubicBezTo>
                    <a:pt x="0" y="14322"/>
                    <a:pt x="15152" y="0"/>
                    <a:pt x="33843" y="0"/>
                  </a:cubicBez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97" name="TextBox 96">
              <a:extLst>
                <a:ext uri="{FF2B5EF4-FFF2-40B4-BE49-F238E27FC236}">
                  <a16:creationId xmlns:a16="http://schemas.microsoft.com/office/drawing/2014/main" id="{BE8EF00D-F7D4-C6A1-2209-165995A3E252}"/>
                </a:ext>
              </a:extLst>
            </p:cNvPr>
            <p:cNvSpPr txBox="1"/>
            <p:nvPr/>
          </p:nvSpPr>
          <p:spPr>
            <a:xfrm>
              <a:off x="10389935" y="1060041"/>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Store</a:t>
              </a:r>
            </a:p>
          </p:txBody>
        </p:sp>
        <p:sp>
          <p:nvSpPr>
            <p:cNvPr id="98" name="Freeform: Shape 97">
              <a:extLst>
                <a:ext uri="{FF2B5EF4-FFF2-40B4-BE49-F238E27FC236}">
                  <a16:creationId xmlns:a16="http://schemas.microsoft.com/office/drawing/2014/main" id="{12F5DEFE-B1E4-BD54-E1A7-1DC2AF341F4E}"/>
                </a:ext>
              </a:extLst>
            </p:cNvPr>
            <p:cNvSpPr/>
            <p:nvPr/>
          </p:nvSpPr>
          <p:spPr>
            <a:xfrm>
              <a:off x="7970218" y="2484304"/>
              <a:ext cx="135372" cy="3009977"/>
            </a:xfrm>
            <a:custGeom>
              <a:avLst/>
              <a:gdLst>
                <a:gd name="connsiteX0" fmla="*/ 0 w 135372"/>
                <a:gd name="connsiteY0" fmla="*/ 0 h 3009977"/>
                <a:gd name="connsiteX1" fmla="*/ 135372 w 135372"/>
                <a:gd name="connsiteY1" fmla="*/ 0 h 3009977"/>
                <a:gd name="connsiteX2" fmla="*/ 135372 w 135372"/>
                <a:gd name="connsiteY2" fmla="*/ 3009978 h 3009977"/>
                <a:gd name="connsiteX3" fmla="*/ 0 w 135372"/>
                <a:gd name="connsiteY3" fmla="*/ 3009978 h 3009977"/>
              </a:gdLst>
              <a:ahLst/>
              <a:cxnLst>
                <a:cxn ang="0">
                  <a:pos x="connsiteX0" y="connsiteY0"/>
                </a:cxn>
                <a:cxn ang="0">
                  <a:pos x="connsiteX1" y="connsiteY1"/>
                </a:cxn>
                <a:cxn ang="0">
                  <a:pos x="connsiteX2" y="connsiteY2"/>
                </a:cxn>
                <a:cxn ang="0">
                  <a:pos x="connsiteX3" y="connsiteY3"/>
                </a:cxn>
              </a:cxnLst>
              <a:rect l="l" t="t" r="r" b="b"/>
              <a:pathLst>
                <a:path w="135372" h="3009977">
                  <a:moveTo>
                    <a:pt x="0" y="0"/>
                  </a:moveTo>
                  <a:lnTo>
                    <a:pt x="135372" y="0"/>
                  </a:lnTo>
                  <a:lnTo>
                    <a:pt x="135372" y="3009978"/>
                  </a:lnTo>
                  <a:lnTo>
                    <a:pt x="0" y="3009978"/>
                  </a:ln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99" name="Freeform: Shape 98">
              <a:extLst>
                <a:ext uri="{FF2B5EF4-FFF2-40B4-BE49-F238E27FC236}">
                  <a16:creationId xmlns:a16="http://schemas.microsoft.com/office/drawing/2014/main" id="{1729D931-4D2C-F778-1CDA-152CC79C312F}"/>
                </a:ext>
              </a:extLst>
            </p:cNvPr>
            <p:cNvSpPr/>
            <p:nvPr/>
          </p:nvSpPr>
          <p:spPr>
            <a:xfrm>
              <a:off x="9310404" y="1955866"/>
              <a:ext cx="135372" cy="4399143"/>
            </a:xfrm>
            <a:custGeom>
              <a:avLst/>
              <a:gdLst>
                <a:gd name="connsiteX0" fmla="*/ 0 w 135372"/>
                <a:gd name="connsiteY0" fmla="*/ 0 h 4399143"/>
                <a:gd name="connsiteX1" fmla="*/ 135372 w 135372"/>
                <a:gd name="connsiteY1" fmla="*/ 0 h 4399143"/>
                <a:gd name="connsiteX2" fmla="*/ 135372 w 135372"/>
                <a:gd name="connsiteY2" fmla="*/ 4399143 h 4399143"/>
                <a:gd name="connsiteX3" fmla="*/ 0 w 135372"/>
                <a:gd name="connsiteY3" fmla="*/ 4399143 h 4399143"/>
              </a:gdLst>
              <a:ahLst/>
              <a:cxnLst>
                <a:cxn ang="0">
                  <a:pos x="connsiteX0" y="connsiteY0"/>
                </a:cxn>
                <a:cxn ang="0">
                  <a:pos x="connsiteX1" y="connsiteY1"/>
                </a:cxn>
                <a:cxn ang="0">
                  <a:pos x="connsiteX2" y="connsiteY2"/>
                </a:cxn>
                <a:cxn ang="0">
                  <a:pos x="connsiteX3" y="connsiteY3"/>
                </a:cxn>
              </a:cxnLst>
              <a:rect l="l" t="t" r="r" b="b"/>
              <a:pathLst>
                <a:path w="135372" h="4399143">
                  <a:moveTo>
                    <a:pt x="0" y="0"/>
                  </a:moveTo>
                  <a:lnTo>
                    <a:pt x="135372" y="0"/>
                  </a:lnTo>
                  <a:lnTo>
                    <a:pt x="135372" y="4399143"/>
                  </a:lnTo>
                  <a:lnTo>
                    <a:pt x="0" y="4399143"/>
                  </a:ln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100" name="Freeform: Shape 99">
              <a:extLst>
                <a:ext uri="{FF2B5EF4-FFF2-40B4-BE49-F238E27FC236}">
                  <a16:creationId xmlns:a16="http://schemas.microsoft.com/office/drawing/2014/main" id="{D4790D51-AA6B-1E3D-26DA-741DE15C6E5F}"/>
                </a:ext>
              </a:extLst>
            </p:cNvPr>
            <p:cNvSpPr/>
            <p:nvPr/>
          </p:nvSpPr>
          <p:spPr>
            <a:xfrm>
              <a:off x="8613237" y="1776721"/>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01" name="Freeform: Shape 100">
              <a:extLst>
                <a:ext uri="{FF2B5EF4-FFF2-40B4-BE49-F238E27FC236}">
                  <a16:creationId xmlns:a16="http://schemas.microsoft.com/office/drawing/2014/main" id="{D3A09754-D3BB-20A3-B72B-43EBB88B2C08}"/>
                </a:ext>
              </a:extLst>
            </p:cNvPr>
            <p:cNvSpPr/>
            <p:nvPr/>
          </p:nvSpPr>
          <p:spPr>
            <a:xfrm>
              <a:off x="7144447" y="1827905"/>
              <a:ext cx="1550013" cy="12796"/>
            </a:xfrm>
            <a:custGeom>
              <a:avLst/>
              <a:gdLst>
                <a:gd name="connsiteX0" fmla="*/ 0 w 1550013"/>
                <a:gd name="connsiteY0" fmla="*/ 0 h 12796"/>
                <a:gd name="connsiteX1" fmla="*/ 1550013 w 1550013"/>
                <a:gd name="connsiteY1" fmla="*/ 0 h 12796"/>
              </a:gdLst>
              <a:ahLst/>
              <a:cxnLst>
                <a:cxn ang="0">
                  <a:pos x="connsiteX0" y="connsiteY0"/>
                </a:cxn>
                <a:cxn ang="0">
                  <a:pos x="connsiteX1" y="connsiteY1"/>
                </a:cxn>
              </a:cxnLst>
              <a:rect l="l" t="t" r="r" b="b"/>
              <a:pathLst>
                <a:path w="1550013" h="12796">
                  <a:moveTo>
                    <a:pt x="0" y="0"/>
                  </a:moveTo>
                  <a:lnTo>
                    <a:pt x="1550013" y="0"/>
                  </a:lnTo>
                </a:path>
              </a:pathLst>
            </a:custGeom>
            <a:ln w="13523" cap="flat">
              <a:solidFill>
                <a:srgbClr val="D9D3D0"/>
              </a:solidFill>
              <a:prstDash val="solid"/>
              <a:miter/>
            </a:ln>
          </p:spPr>
          <p:txBody>
            <a:bodyPr rtlCol="0" anchor="ctr"/>
            <a:lstStyle/>
            <a:p>
              <a:endParaRPr lang="LID4096" sz="2400"/>
            </a:p>
          </p:txBody>
        </p:sp>
        <p:sp>
          <p:nvSpPr>
            <p:cNvPr id="102" name="TextBox 101">
              <a:extLst>
                <a:ext uri="{FF2B5EF4-FFF2-40B4-BE49-F238E27FC236}">
                  <a16:creationId xmlns:a16="http://schemas.microsoft.com/office/drawing/2014/main" id="{625EF524-C11C-AE4E-9E35-952FB236BECF}"/>
                </a:ext>
              </a:extLst>
            </p:cNvPr>
            <p:cNvSpPr txBox="1"/>
            <p:nvPr/>
          </p:nvSpPr>
          <p:spPr>
            <a:xfrm>
              <a:off x="7147768" y="1551012"/>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Start</a:t>
              </a:r>
            </a:p>
          </p:txBody>
        </p:sp>
        <p:sp>
          <p:nvSpPr>
            <p:cNvPr id="104" name="TextBox 103">
              <a:extLst>
                <a:ext uri="{FF2B5EF4-FFF2-40B4-BE49-F238E27FC236}">
                  <a16:creationId xmlns:a16="http://schemas.microsoft.com/office/drawing/2014/main" id="{DE24F63C-FD3C-42B4-4DAF-6A7617840785}"/>
                </a:ext>
              </a:extLst>
            </p:cNvPr>
            <p:cNvSpPr txBox="1"/>
            <p:nvPr/>
          </p:nvSpPr>
          <p:spPr>
            <a:xfrm>
              <a:off x="8904009" y="1639119"/>
              <a:ext cx="1096710"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addToCart</a:t>
              </a:r>
            </a:p>
          </p:txBody>
        </p:sp>
        <p:sp>
          <p:nvSpPr>
            <p:cNvPr id="105" name="Freeform: Shape 104">
              <a:extLst>
                <a:ext uri="{FF2B5EF4-FFF2-40B4-BE49-F238E27FC236}">
                  <a16:creationId xmlns:a16="http://schemas.microsoft.com/office/drawing/2014/main" id="{8B56C61B-6B24-0F24-6D05-46460E9AD5AB}"/>
                </a:ext>
              </a:extLst>
            </p:cNvPr>
            <p:cNvSpPr/>
            <p:nvPr/>
          </p:nvSpPr>
          <p:spPr>
            <a:xfrm>
              <a:off x="7543796" y="2305160"/>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06" name="Freeform: Shape 105">
              <a:extLst>
                <a:ext uri="{FF2B5EF4-FFF2-40B4-BE49-F238E27FC236}">
                  <a16:creationId xmlns:a16="http://schemas.microsoft.com/office/drawing/2014/main" id="{E6E6BD0B-C6F8-C5A6-D95F-DA23D41798E7}"/>
                </a:ext>
              </a:extLst>
            </p:cNvPr>
            <p:cNvSpPr/>
            <p:nvPr/>
          </p:nvSpPr>
          <p:spPr>
            <a:xfrm>
              <a:off x="6413437" y="2356344"/>
              <a:ext cx="1211582" cy="12796"/>
            </a:xfrm>
            <a:custGeom>
              <a:avLst/>
              <a:gdLst>
                <a:gd name="connsiteX0" fmla="*/ 0 w 1211582"/>
                <a:gd name="connsiteY0" fmla="*/ 0 h 12796"/>
                <a:gd name="connsiteX1" fmla="*/ 1211582 w 1211582"/>
                <a:gd name="connsiteY1" fmla="*/ 0 h 12796"/>
              </a:gdLst>
              <a:ahLst/>
              <a:cxnLst>
                <a:cxn ang="0">
                  <a:pos x="connsiteX0" y="connsiteY0"/>
                </a:cxn>
                <a:cxn ang="0">
                  <a:pos x="connsiteX1" y="connsiteY1"/>
                </a:cxn>
              </a:cxnLst>
              <a:rect l="l" t="t" r="r" b="b"/>
              <a:pathLst>
                <a:path w="1211582" h="12796">
                  <a:moveTo>
                    <a:pt x="0" y="0"/>
                  </a:moveTo>
                  <a:lnTo>
                    <a:pt x="1211582" y="0"/>
                  </a:lnTo>
                </a:path>
              </a:pathLst>
            </a:custGeom>
            <a:ln w="13523" cap="flat">
              <a:solidFill>
                <a:srgbClr val="D9D3D0"/>
              </a:solidFill>
              <a:prstDash val="solid"/>
              <a:miter/>
            </a:ln>
          </p:spPr>
          <p:txBody>
            <a:bodyPr rtlCol="0" anchor="ctr"/>
            <a:lstStyle/>
            <a:p>
              <a:endParaRPr lang="LID4096" sz="2400"/>
            </a:p>
          </p:txBody>
        </p:sp>
        <p:sp>
          <p:nvSpPr>
            <p:cNvPr id="107" name="TextBox 106">
              <a:extLst>
                <a:ext uri="{FF2B5EF4-FFF2-40B4-BE49-F238E27FC236}">
                  <a16:creationId xmlns:a16="http://schemas.microsoft.com/office/drawing/2014/main" id="{FB0D24EC-875A-DA96-BA94-904806DCAB7B}"/>
                </a:ext>
              </a:extLst>
            </p:cNvPr>
            <p:cNvSpPr txBox="1"/>
            <p:nvPr/>
          </p:nvSpPr>
          <p:spPr>
            <a:xfrm>
              <a:off x="6416757" y="2079450"/>
              <a:ext cx="569387" cy="261610"/>
            </a:xfrm>
            <a:prstGeom prst="rect">
              <a:avLst/>
            </a:prstGeom>
            <a:noFill/>
          </p:spPr>
          <p:txBody>
            <a:bodyPr wrap="none" rtlCol="0">
              <a:spAutoFit/>
            </a:bodyPr>
            <a:lstStyle/>
            <a:p>
              <a:pPr algn="l"/>
              <a:r>
                <a:rPr lang="LID4096" sz="1100" spc="0" baseline="0" dirty="0">
                  <a:ln/>
                  <a:solidFill>
                    <a:srgbClr val="D9D3D0"/>
                  </a:solidFill>
                  <a:latin typeface="Consolas" panose="020B0609020204030204" pitchFamily="49" charset="0"/>
                  <a:ea typeface="Verdana"/>
                  <a:sym typeface="Verdana"/>
                  <a:rtl val="0"/>
                </a:rPr>
                <a:t>Start</a:t>
              </a:r>
            </a:p>
          </p:txBody>
        </p:sp>
        <p:sp>
          <p:nvSpPr>
            <p:cNvPr id="109" name="TextBox 108">
              <a:extLst>
                <a:ext uri="{FF2B5EF4-FFF2-40B4-BE49-F238E27FC236}">
                  <a16:creationId xmlns:a16="http://schemas.microsoft.com/office/drawing/2014/main" id="{8038704F-8AE3-614F-8E46-F88FFC2AF4C1}"/>
                </a:ext>
              </a:extLst>
            </p:cNvPr>
            <p:cNvSpPr txBox="1"/>
            <p:nvPr/>
          </p:nvSpPr>
          <p:spPr>
            <a:xfrm>
              <a:off x="7760949" y="2179136"/>
              <a:ext cx="681597" cy="307777"/>
            </a:xfrm>
            <a:prstGeom prst="rect">
              <a:avLst/>
            </a:prstGeom>
            <a:noFill/>
          </p:spPr>
          <p:txBody>
            <a:bodyPr wrap="square" rtlCol="0">
              <a:spAutoFit/>
            </a:bodyPr>
            <a:lstStyle/>
            <a:p>
              <a:pPr algn="l"/>
              <a:r>
                <a:rPr lang="LID4096" sz="1400" spc="0" baseline="0" dirty="0">
                  <a:ln/>
                  <a:solidFill>
                    <a:srgbClr val="D9D3D0"/>
                  </a:solidFill>
                  <a:latin typeface="Consolas" panose="020B0609020204030204" pitchFamily="49" charset="0"/>
                  <a:ea typeface="Verdana"/>
                  <a:sym typeface="Verdana"/>
                  <a:rtl val="0"/>
                </a:rPr>
                <a:t>login</a:t>
              </a:r>
            </a:p>
          </p:txBody>
        </p:sp>
        <p:sp>
          <p:nvSpPr>
            <p:cNvPr id="110" name="Freeform: Shape 109">
              <a:extLst>
                <a:ext uri="{FF2B5EF4-FFF2-40B4-BE49-F238E27FC236}">
                  <a16:creationId xmlns:a16="http://schemas.microsoft.com/office/drawing/2014/main" id="{BB38AB59-D1C1-EAF0-8A06-A172267885E5}"/>
                </a:ext>
              </a:extLst>
            </p:cNvPr>
            <p:cNvSpPr/>
            <p:nvPr/>
          </p:nvSpPr>
          <p:spPr>
            <a:xfrm>
              <a:off x="10589673" y="2833585"/>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11" name="Freeform: Shape 110">
              <a:extLst>
                <a:ext uri="{FF2B5EF4-FFF2-40B4-BE49-F238E27FC236}">
                  <a16:creationId xmlns:a16="http://schemas.microsoft.com/office/drawing/2014/main" id="{356BF2E3-47C2-852A-7776-BC36B8A22E12}"/>
                </a:ext>
              </a:extLst>
            </p:cNvPr>
            <p:cNvSpPr/>
            <p:nvPr/>
          </p:nvSpPr>
          <p:spPr>
            <a:xfrm>
              <a:off x="9445777" y="2884770"/>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2400"/>
            </a:p>
          </p:txBody>
        </p:sp>
        <p:sp>
          <p:nvSpPr>
            <p:cNvPr id="112" name="TextBox 111">
              <a:extLst>
                <a:ext uri="{FF2B5EF4-FFF2-40B4-BE49-F238E27FC236}">
                  <a16:creationId xmlns:a16="http://schemas.microsoft.com/office/drawing/2014/main" id="{E6451369-8DBB-E390-5490-2FE8F2E76AD0}"/>
                </a:ext>
              </a:extLst>
            </p:cNvPr>
            <p:cNvSpPr txBox="1"/>
            <p:nvPr/>
          </p:nvSpPr>
          <p:spPr>
            <a:xfrm>
              <a:off x="9449097" y="2607889"/>
              <a:ext cx="877163"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writeText</a:t>
              </a:r>
            </a:p>
          </p:txBody>
        </p:sp>
        <p:sp>
          <p:nvSpPr>
            <p:cNvPr id="113" name="Freeform: Shape 112">
              <a:extLst>
                <a:ext uri="{FF2B5EF4-FFF2-40B4-BE49-F238E27FC236}">
                  <a16:creationId xmlns:a16="http://schemas.microsoft.com/office/drawing/2014/main" id="{6C73B7C9-C222-ABD2-F01A-8042383E6322}"/>
                </a:ext>
              </a:extLst>
            </p:cNvPr>
            <p:cNvSpPr/>
            <p:nvPr/>
          </p:nvSpPr>
          <p:spPr>
            <a:xfrm>
              <a:off x="10589673" y="3206373"/>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14" name="Freeform: Shape 113">
              <a:extLst>
                <a:ext uri="{FF2B5EF4-FFF2-40B4-BE49-F238E27FC236}">
                  <a16:creationId xmlns:a16="http://schemas.microsoft.com/office/drawing/2014/main" id="{8BBCF994-EFC0-C895-8F26-9F06AB414F9E}"/>
                </a:ext>
              </a:extLst>
            </p:cNvPr>
            <p:cNvSpPr/>
            <p:nvPr/>
          </p:nvSpPr>
          <p:spPr>
            <a:xfrm>
              <a:off x="9445777" y="3257557"/>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2400"/>
            </a:p>
          </p:txBody>
        </p:sp>
        <p:sp>
          <p:nvSpPr>
            <p:cNvPr id="115" name="TextBox 114">
              <a:extLst>
                <a:ext uri="{FF2B5EF4-FFF2-40B4-BE49-F238E27FC236}">
                  <a16:creationId xmlns:a16="http://schemas.microsoft.com/office/drawing/2014/main" id="{F6804843-87D3-B066-0DE5-0383AAFC0618}"/>
                </a:ext>
              </a:extLst>
            </p:cNvPr>
            <p:cNvSpPr txBox="1"/>
            <p:nvPr/>
          </p:nvSpPr>
          <p:spPr>
            <a:xfrm>
              <a:off x="9449097" y="2980664"/>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16" name="Freeform: Shape 115">
              <a:extLst>
                <a:ext uri="{FF2B5EF4-FFF2-40B4-BE49-F238E27FC236}">
                  <a16:creationId xmlns:a16="http://schemas.microsoft.com/office/drawing/2014/main" id="{BA6C314F-B894-4DA0-7BF0-B1D225C64ED2}"/>
                </a:ext>
              </a:extLst>
            </p:cNvPr>
            <p:cNvSpPr/>
            <p:nvPr/>
          </p:nvSpPr>
          <p:spPr>
            <a:xfrm>
              <a:off x="10589673" y="3579161"/>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17" name="Freeform: Shape 116">
              <a:extLst>
                <a:ext uri="{FF2B5EF4-FFF2-40B4-BE49-F238E27FC236}">
                  <a16:creationId xmlns:a16="http://schemas.microsoft.com/office/drawing/2014/main" id="{224D818F-FEA3-3251-2034-4AAF83613574}"/>
                </a:ext>
              </a:extLst>
            </p:cNvPr>
            <p:cNvSpPr/>
            <p:nvPr/>
          </p:nvSpPr>
          <p:spPr>
            <a:xfrm>
              <a:off x="8105591" y="3630345"/>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2400"/>
            </a:p>
          </p:txBody>
        </p:sp>
        <p:sp>
          <p:nvSpPr>
            <p:cNvPr id="118" name="TextBox 117">
              <a:extLst>
                <a:ext uri="{FF2B5EF4-FFF2-40B4-BE49-F238E27FC236}">
                  <a16:creationId xmlns:a16="http://schemas.microsoft.com/office/drawing/2014/main" id="{76432D6C-9997-CE90-124C-4ACC8D09FA22}"/>
                </a:ext>
              </a:extLst>
            </p:cNvPr>
            <p:cNvSpPr txBox="1"/>
            <p:nvPr/>
          </p:nvSpPr>
          <p:spPr>
            <a:xfrm>
              <a:off x="8108911" y="3353451"/>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19" name="Freeform: Shape 118">
              <a:extLst>
                <a:ext uri="{FF2B5EF4-FFF2-40B4-BE49-F238E27FC236}">
                  <a16:creationId xmlns:a16="http://schemas.microsoft.com/office/drawing/2014/main" id="{549A77B5-7C5E-955F-D9BC-5A5E990C8F12}"/>
                </a:ext>
              </a:extLst>
            </p:cNvPr>
            <p:cNvSpPr/>
            <p:nvPr/>
          </p:nvSpPr>
          <p:spPr>
            <a:xfrm>
              <a:off x="10589673" y="3951948"/>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20" name="Freeform: Shape 119">
              <a:extLst>
                <a:ext uri="{FF2B5EF4-FFF2-40B4-BE49-F238E27FC236}">
                  <a16:creationId xmlns:a16="http://schemas.microsoft.com/office/drawing/2014/main" id="{E2A26E81-8E09-BDBA-2CE2-5531CD7873B4}"/>
                </a:ext>
              </a:extLst>
            </p:cNvPr>
            <p:cNvSpPr/>
            <p:nvPr/>
          </p:nvSpPr>
          <p:spPr>
            <a:xfrm>
              <a:off x="8105591" y="4003132"/>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2400"/>
            </a:p>
          </p:txBody>
        </p:sp>
        <p:sp>
          <p:nvSpPr>
            <p:cNvPr id="121" name="TextBox 120">
              <a:extLst>
                <a:ext uri="{FF2B5EF4-FFF2-40B4-BE49-F238E27FC236}">
                  <a16:creationId xmlns:a16="http://schemas.microsoft.com/office/drawing/2014/main" id="{3AD13172-F6DF-BE37-1C69-91D23E0BF865}"/>
                </a:ext>
              </a:extLst>
            </p:cNvPr>
            <p:cNvSpPr txBox="1"/>
            <p:nvPr/>
          </p:nvSpPr>
          <p:spPr>
            <a:xfrm>
              <a:off x="8108911" y="3726239"/>
              <a:ext cx="877163"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writeText</a:t>
              </a:r>
            </a:p>
          </p:txBody>
        </p:sp>
        <p:sp>
          <p:nvSpPr>
            <p:cNvPr id="122" name="Freeform: Shape 121">
              <a:extLst>
                <a:ext uri="{FF2B5EF4-FFF2-40B4-BE49-F238E27FC236}">
                  <a16:creationId xmlns:a16="http://schemas.microsoft.com/office/drawing/2014/main" id="{3D5B81B9-F5FE-4D92-A935-E3AC27A59D87}"/>
                </a:ext>
              </a:extLst>
            </p:cNvPr>
            <p:cNvSpPr/>
            <p:nvPr/>
          </p:nvSpPr>
          <p:spPr>
            <a:xfrm>
              <a:off x="10589673" y="4324735"/>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23" name="Freeform: Shape 122">
              <a:extLst>
                <a:ext uri="{FF2B5EF4-FFF2-40B4-BE49-F238E27FC236}">
                  <a16:creationId xmlns:a16="http://schemas.microsoft.com/office/drawing/2014/main" id="{EAA12045-4C45-0B08-D500-3E789D400667}"/>
                </a:ext>
              </a:extLst>
            </p:cNvPr>
            <p:cNvSpPr/>
            <p:nvPr/>
          </p:nvSpPr>
          <p:spPr>
            <a:xfrm>
              <a:off x="9445777" y="4375920"/>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2400"/>
            </a:p>
          </p:txBody>
        </p:sp>
        <p:sp>
          <p:nvSpPr>
            <p:cNvPr id="124" name="TextBox 123">
              <a:extLst>
                <a:ext uri="{FF2B5EF4-FFF2-40B4-BE49-F238E27FC236}">
                  <a16:creationId xmlns:a16="http://schemas.microsoft.com/office/drawing/2014/main" id="{ECA5D3F8-D637-970B-2F18-5507985FA5FF}"/>
                </a:ext>
              </a:extLst>
            </p:cNvPr>
            <p:cNvSpPr txBox="1"/>
            <p:nvPr/>
          </p:nvSpPr>
          <p:spPr>
            <a:xfrm>
              <a:off x="9449097" y="4099026"/>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25" name="Freeform: Shape 124">
              <a:extLst>
                <a:ext uri="{FF2B5EF4-FFF2-40B4-BE49-F238E27FC236}">
                  <a16:creationId xmlns:a16="http://schemas.microsoft.com/office/drawing/2014/main" id="{788510A3-4FCB-C510-15B0-F5BDFC558D54}"/>
                </a:ext>
              </a:extLst>
            </p:cNvPr>
            <p:cNvSpPr/>
            <p:nvPr/>
          </p:nvSpPr>
          <p:spPr>
            <a:xfrm>
              <a:off x="10589673" y="4697523"/>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26" name="Freeform: Shape 125">
              <a:extLst>
                <a:ext uri="{FF2B5EF4-FFF2-40B4-BE49-F238E27FC236}">
                  <a16:creationId xmlns:a16="http://schemas.microsoft.com/office/drawing/2014/main" id="{BC2B2791-01C2-F0C5-101E-56E9AAB236C3}"/>
                </a:ext>
              </a:extLst>
            </p:cNvPr>
            <p:cNvSpPr/>
            <p:nvPr/>
          </p:nvSpPr>
          <p:spPr>
            <a:xfrm>
              <a:off x="8105591" y="4748707"/>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2400"/>
            </a:p>
          </p:txBody>
        </p:sp>
        <p:sp>
          <p:nvSpPr>
            <p:cNvPr id="127" name="TextBox 126">
              <a:extLst>
                <a:ext uri="{FF2B5EF4-FFF2-40B4-BE49-F238E27FC236}">
                  <a16:creationId xmlns:a16="http://schemas.microsoft.com/office/drawing/2014/main" id="{A14C34DC-C342-8118-FCAC-9A28B3464EBF}"/>
                </a:ext>
              </a:extLst>
            </p:cNvPr>
            <p:cNvSpPr txBox="1"/>
            <p:nvPr/>
          </p:nvSpPr>
          <p:spPr>
            <a:xfrm>
              <a:off x="8108911" y="4471814"/>
              <a:ext cx="877163"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writeText</a:t>
              </a:r>
            </a:p>
          </p:txBody>
        </p:sp>
        <p:sp>
          <p:nvSpPr>
            <p:cNvPr id="128" name="Freeform: Shape 127">
              <a:extLst>
                <a:ext uri="{FF2B5EF4-FFF2-40B4-BE49-F238E27FC236}">
                  <a16:creationId xmlns:a16="http://schemas.microsoft.com/office/drawing/2014/main" id="{378C29E2-5C9C-13D7-B68F-31C4EE7212C6}"/>
                </a:ext>
              </a:extLst>
            </p:cNvPr>
            <p:cNvSpPr/>
            <p:nvPr/>
          </p:nvSpPr>
          <p:spPr>
            <a:xfrm>
              <a:off x="10589673" y="5070298"/>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29" name="Freeform: Shape 128">
              <a:extLst>
                <a:ext uri="{FF2B5EF4-FFF2-40B4-BE49-F238E27FC236}">
                  <a16:creationId xmlns:a16="http://schemas.microsoft.com/office/drawing/2014/main" id="{075BFDC9-A3AD-2D5E-245E-A55332D7AF3C}"/>
                </a:ext>
              </a:extLst>
            </p:cNvPr>
            <p:cNvSpPr/>
            <p:nvPr/>
          </p:nvSpPr>
          <p:spPr>
            <a:xfrm>
              <a:off x="8105591" y="5121482"/>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2400"/>
            </a:p>
          </p:txBody>
        </p:sp>
        <p:sp>
          <p:nvSpPr>
            <p:cNvPr id="130" name="TextBox 129">
              <a:extLst>
                <a:ext uri="{FF2B5EF4-FFF2-40B4-BE49-F238E27FC236}">
                  <a16:creationId xmlns:a16="http://schemas.microsoft.com/office/drawing/2014/main" id="{92AD3275-6DDB-572D-1299-0023059E6515}"/>
                </a:ext>
              </a:extLst>
            </p:cNvPr>
            <p:cNvSpPr txBox="1"/>
            <p:nvPr/>
          </p:nvSpPr>
          <p:spPr>
            <a:xfrm>
              <a:off x="8108911" y="4844588"/>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31" name="Freeform: Shape 130">
              <a:extLst>
                <a:ext uri="{FF2B5EF4-FFF2-40B4-BE49-F238E27FC236}">
                  <a16:creationId xmlns:a16="http://schemas.microsoft.com/office/drawing/2014/main" id="{6F497B20-4B3D-3A32-CA40-07B9D7260F88}"/>
                </a:ext>
              </a:extLst>
            </p:cNvPr>
            <p:cNvSpPr/>
            <p:nvPr/>
          </p:nvSpPr>
          <p:spPr>
            <a:xfrm>
              <a:off x="6426974" y="5443085"/>
              <a:ext cx="135372" cy="102368"/>
            </a:xfrm>
            <a:custGeom>
              <a:avLst/>
              <a:gdLst>
                <a:gd name="connsiteX0" fmla="*/ 135372 w 135372"/>
                <a:gd name="connsiteY0" fmla="*/ 0 h 102368"/>
                <a:gd name="connsiteX1" fmla="*/ 0 w 135372"/>
                <a:gd name="connsiteY1" fmla="*/ 51184 h 102368"/>
                <a:gd name="connsiteX2" fmla="*/ 135372 w 135372"/>
                <a:gd name="connsiteY2" fmla="*/ 102368 h 102368"/>
                <a:gd name="connsiteX3" fmla="*/ 81223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135372" y="0"/>
                  </a:moveTo>
                  <a:lnTo>
                    <a:pt x="0" y="51184"/>
                  </a:lnTo>
                  <a:lnTo>
                    <a:pt x="135372" y="102368"/>
                  </a:lnTo>
                  <a:lnTo>
                    <a:pt x="81223"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32" name="Freeform: Shape 131">
              <a:extLst>
                <a:ext uri="{FF2B5EF4-FFF2-40B4-BE49-F238E27FC236}">
                  <a16:creationId xmlns:a16="http://schemas.microsoft.com/office/drawing/2014/main" id="{00420E8E-9D08-CFEA-5170-9E7579119474}"/>
                </a:ext>
              </a:extLst>
            </p:cNvPr>
            <p:cNvSpPr/>
            <p:nvPr/>
          </p:nvSpPr>
          <p:spPr>
            <a:xfrm>
              <a:off x="6481123" y="5494269"/>
              <a:ext cx="1543244" cy="12796"/>
            </a:xfrm>
            <a:custGeom>
              <a:avLst/>
              <a:gdLst>
                <a:gd name="connsiteX0" fmla="*/ 0 w 1543244"/>
                <a:gd name="connsiteY0" fmla="*/ 0 h 12796"/>
                <a:gd name="connsiteX1" fmla="*/ 1543245 w 1543244"/>
                <a:gd name="connsiteY1" fmla="*/ 0 h 12796"/>
              </a:gdLst>
              <a:ahLst/>
              <a:cxnLst>
                <a:cxn ang="0">
                  <a:pos x="connsiteX0" y="connsiteY0"/>
                </a:cxn>
                <a:cxn ang="0">
                  <a:pos x="connsiteX1" y="connsiteY1"/>
                </a:cxn>
              </a:cxnLst>
              <a:rect l="l" t="t" r="r" b="b"/>
              <a:pathLst>
                <a:path w="1543244" h="12796">
                  <a:moveTo>
                    <a:pt x="0" y="0"/>
                  </a:moveTo>
                  <a:lnTo>
                    <a:pt x="1543245" y="0"/>
                  </a:lnTo>
                </a:path>
              </a:pathLst>
            </a:custGeom>
            <a:ln w="13523" cap="flat">
              <a:solidFill>
                <a:srgbClr val="D9D3D0"/>
              </a:solidFill>
              <a:prstDash val="solid"/>
              <a:miter/>
            </a:ln>
          </p:spPr>
          <p:txBody>
            <a:bodyPr rtlCol="0" anchor="ctr"/>
            <a:lstStyle/>
            <a:p>
              <a:endParaRPr lang="LID4096" sz="2400"/>
            </a:p>
          </p:txBody>
        </p:sp>
        <p:sp>
          <p:nvSpPr>
            <p:cNvPr id="133" name="TextBox 132">
              <a:extLst>
                <a:ext uri="{FF2B5EF4-FFF2-40B4-BE49-F238E27FC236}">
                  <a16:creationId xmlns:a16="http://schemas.microsoft.com/office/drawing/2014/main" id="{D9AE8D98-F147-E765-489F-BB9E68615CCC}"/>
                </a:ext>
              </a:extLst>
            </p:cNvPr>
            <p:cNvSpPr txBox="1"/>
            <p:nvPr/>
          </p:nvSpPr>
          <p:spPr>
            <a:xfrm>
              <a:off x="6552130" y="5217376"/>
              <a:ext cx="415498"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End</a:t>
              </a:r>
            </a:p>
          </p:txBody>
        </p:sp>
        <p:sp>
          <p:nvSpPr>
            <p:cNvPr id="134" name="Freeform: Shape 133">
              <a:extLst>
                <a:ext uri="{FF2B5EF4-FFF2-40B4-BE49-F238E27FC236}">
                  <a16:creationId xmlns:a16="http://schemas.microsoft.com/office/drawing/2014/main" id="{C6F8B8B6-5F9D-8E7A-F5A4-1D7D4317075A}"/>
                </a:ext>
              </a:extLst>
            </p:cNvPr>
            <p:cNvSpPr/>
            <p:nvPr/>
          </p:nvSpPr>
          <p:spPr>
            <a:xfrm>
              <a:off x="10589673" y="5815873"/>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35" name="Freeform: Shape 134">
              <a:extLst>
                <a:ext uri="{FF2B5EF4-FFF2-40B4-BE49-F238E27FC236}">
                  <a16:creationId xmlns:a16="http://schemas.microsoft.com/office/drawing/2014/main" id="{FDC03457-8C9F-5869-A518-A33D546BE0D4}"/>
                </a:ext>
              </a:extLst>
            </p:cNvPr>
            <p:cNvSpPr/>
            <p:nvPr/>
          </p:nvSpPr>
          <p:spPr>
            <a:xfrm>
              <a:off x="9445777" y="5867057"/>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2400"/>
            </a:p>
          </p:txBody>
        </p:sp>
        <p:sp>
          <p:nvSpPr>
            <p:cNvPr id="136" name="TextBox 135">
              <a:extLst>
                <a:ext uri="{FF2B5EF4-FFF2-40B4-BE49-F238E27FC236}">
                  <a16:creationId xmlns:a16="http://schemas.microsoft.com/office/drawing/2014/main" id="{18859069-944D-5709-17F6-0D0876C52926}"/>
                </a:ext>
              </a:extLst>
            </p:cNvPr>
            <p:cNvSpPr txBox="1"/>
            <p:nvPr/>
          </p:nvSpPr>
          <p:spPr>
            <a:xfrm>
              <a:off x="9449097" y="5590163"/>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37" name="Freeform: Shape 136">
              <a:extLst>
                <a:ext uri="{FF2B5EF4-FFF2-40B4-BE49-F238E27FC236}">
                  <a16:creationId xmlns:a16="http://schemas.microsoft.com/office/drawing/2014/main" id="{5CCD34D2-4BCF-166D-1F3A-F0BDC7CFCE83}"/>
                </a:ext>
              </a:extLst>
            </p:cNvPr>
            <p:cNvSpPr/>
            <p:nvPr/>
          </p:nvSpPr>
          <p:spPr>
            <a:xfrm>
              <a:off x="7157984" y="6188660"/>
              <a:ext cx="135372" cy="102368"/>
            </a:xfrm>
            <a:custGeom>
              <a:avLst/>
              <a:gdLst>
                <a:gd name="connsiteX0" fmla="*/ 135372 w 135372"/>
                <a:gd name="connsiteY0" fmla="*/ 0 h 102368"/>
                <a:gd name="connsiteX1" fmla="*/ 0 w 135372"/>
                <a:gd name="connsiteY1" fmla="*/ 51184 h 102368"/>
                <a:gd name="connsiteX2" fmla="*/ 135372 w 135372"/>
                <a:gd name="connsiteY2" fmla="*/ 102368 h 102368"/>
                <a:gd name="connsiteX3" fmla="*/ 81223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135372" y="0"/>
                  </a:moveTo>
                  <a:lnTo>
                    <a:pt x="0" y="51184"/>
                  </a:lnTo>
                  <a:lnTo>
                    <a:pt x="135372" y="102368"/>
                  </a:lnTo>
                  <a:lnTo>
                    <a:pt x="81223"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38" name="Freeform: Shape 137">
              <a:extLst>
                <a:ext uri="{FF2B5EF4-FFF2-40B4-BE49-F238E27FC236}">
                  <a16:creationId xmlns:a16="http://schemas.microsoft.com/office/drawing/2014/main" id="{964AA471-1DEC-6E43-B560-637B56D2A21A}"/>
                </a:ext>
              </a:extLst>
            </p:cNvPr>
            <p:cNvSpPr/>
            <p:nvPr/>
          </p:nvSpPr>
          <p:spPr>
            <a:xfrm>
              <a:off x="7212133" y="6239844"/>
              <a:ext cx="2084733" cy="12796"/>
            </a:xfrm>
            <a:custGeom>
              <a:avLst/>
              <a:gdLst>
                <a:gd name="connsiteX0" fmla="*/ 0 w 2084733"/>
                <a:gd name="connsiteY0" fmla="*/ 0 h 12796"/>
                <a:gd name="connsiteX1" fmla="*/ 2084734 w 2084733"/>
                <a:gd name="connsiteY1" fmla="*/ 0 h 12796"/>
              </a:gdLst>
              <a:ahLst/>
              <a:cxnLst>
                <a:cxn ang="0">
                  <a:pos x="connsiteX0" y="connsiteY0"/>
                </a:cxn>
                <a:cxn ang="0">
                  <a:pos x="connsiteX1" y="connsiteY1"/>
                </a:cxn>
              </a:cxnLst>
              <a:rect l="l" t="t" r="r" b="b"/>
              <a:pathLst>
                <a:path w="2084733" h="12796">
                  <a:moveTo>
                    <a:pt x="0" y="0"/>
                  </a:moveTo>
                  <a:lnTo>
                    <a:pt x="2084734" y="0"/>
                  </a:lnTo>
                </a:path>
              </a:pathLst>
            </a:custGeom>
            <a:ln w="13523" cap="flat">
              <a:solidFill>
                <a:srgbClr val="D9D3D0"/>
              </a:solidFill>
              <a:prstDash val="solid"/>
              <a:miter/>
            </a:ln>
          </p:spPr>
          <p:txBody>
            <a:bodyPr rtlCol="0" anchor="ctr"/>
            <a:lstStyle/>
            <a:p>
              <a:endParaRPr lang="LID4096" sz="2400"/>
            </a:p>
          </p:txBody>
        </p:sp>
        <p:sp>
          <p:nvSpPr>
            <p:cNvPr id="139" name="TextBox 138">
              <a:extLst>
                <a:ext uri="{FF2B5EF4-FFF2-40B4-BE49-F238E27FC236}">
                  <a16:creationId xmlns:a16="http://schemas.microsoft.com/office/drawing/2014/main" id="{2D151494-611F-71B6-9470-519B0A6217F0}"/>
                </a:ext>
              </a:extLst>
            </p:cNvPr>
            <p:cNvSpPr txBox="1"/>
            <p:nvPr/>
          </p:nvSpPr>
          <p:spPr>
            <a:xfrm>
              <a:off x="7283140" y="5962951"/>
              <a:ext cx="415498" cy="261610"/>
            </a:xfrm>
            <a:prstGeom prst="rect">
              <a:avLst/>
            </a:prstGeom>
            <a:noFill/>
          </p:spPr>
          <p:txBody>
            <a:bodyPr wrap="none" rtlCol="0">
              <a:spAutoFit/>
            </a:bodyPr>
            <a:lstStyle/>
            <a:p>
              <a:pPr algn="l"/>
              <a:r>
                <a:rPr lang="en-US" sz="1100" dirty="0">
                  <a:ln/>
                  <a:solidFill>
                    <a:srgbClr val="D9D3D0"/>
                  </a:solidFill>
                  <a:latin typeface="Consolas" panose="020B0609020204030204" pitchFamily="49" charset="0"/>
                  <a:ea typeface="Verdana"/>
                  <a:sym typeface="Verdana"/>
                  <a:rtl val="0"/>
                </a:rPr>
                <a:t>E</a:t>
              </a:r>
              <a:r>
                <a:rPr lang="LID4096" sz="1100" spc="0" baseline="0" dirty="0">
                  <a:ln/>
                  <a:solidFill>
                    <a:srgbClr val="D9D3D0"/>
                  </a:solidFill>
                  <a:latin typeface="Consolas" panose="020B0609020204030204" pitchFamily="49" charset="0"/>
                  <a:ea typeface="Verdana"/>
                  <a:sym typeface="Verdana"/>
                  <a:rtl val="0"/>
                </a:rPr>
                <a:t>nd</a:t>
              </a:r>
            </a:p>
          </p:txBody>
        </p:sp>
      </p:grpSp>
    </p:spTree>
    <p:extLst>
      <p:ext uri="{BB962C8B-B14F-4D97-AF65-F5344CB8AC3E}">
        <p14:creationId xmlns:p14="http://schemas.microsoft.com/office/powerpoint/2010/main" val="1607054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16522</TotalTime>
  <Words>4312</Words>
  <Application>Microsoft Office PowerPoint</Application>
  <PresentationFormat>Widescreen</PresentationFormat>
  <Paragraphs>458</Paragraphs>
  <Slides>21</Slides>
  <Notes>21</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-apple-system</vt:lpstr>
      <vt:lpstr>Arial</vt:lpstr>
      <vt:lpstr>Calibri</vt:lpstr>
      <vt:lpstr>Calibri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352</cp:revision>
  <dcterms:created xsi:type="dcterms:W3CDTF">2022-11-30T16:30:03Z</dcterms:created>
  <dcterms:modified xsi:type="dcterms:W3CDTF">2024-01-13T19:40:34Z</dcterms:modified>
</cp:coreProperties>
</file>

<file path=docProps/thumbnail.jpeg>
</file>